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60BD9E-A52C-4759-B758-8AD347FBA08A}" type="doc">
      <dgm:prSet loTypeId="urn:microsoft.com/office/officeart/2005/8/layout/vList6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PE"/>
        </a:p>
      </dgm:t>
    </dgm:pt>
    <dgm:pt modelId="{54E3D36E-6B09-4CBB-905E-28F569251156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es-PE" sz="2400" dirty="0">
              <a:solidFill>
                <a:schemeClr val="tx1"/>
              </a:solidFill>
            </a:rPr>
            <a:t>Diseño</a:t>
          </a:r>
        </a:p>
      </dgm:t>
    </dgm:pt>
    <dgm:pt modelId="{6FB5601A-C416-48B8-B4DF-1EF11B6EC1CD}" type="parTrans" cxnId="{89F779BF-B1EC-459C-8C5A-CE6D490625E4}">
      <dgm:prSet/>
      <dgm:spPr/>
      <dgm:t>
        <a:bodyPr/>
        <a:lstStyle/>
        <a:p>
          <a:endParaRPr lang="es-PE" sz="1600"/>
        </a:p>
      </dgm:t>
    </dgm:pt>
    <dgm:pt modelId="{E918634F-4E4F-441C-8B0F-005E97418503}" type="sibTrans" cxnId="{89F779BF-B1EC-459C-8C5A-CE6D490625E4}">
      <dgm:prSet/>
      <dgm:spPr/>
      <dgm:t>
        <a:bodyPr/>
        <a:lstStyle/>
        <a:p>
          <a:endParaRPr lang="es-PE" sz="1600"/>
        </a:p>
      </dgm:t>
    </dgm:pt>
    <dgm:pt modelId="{812A6167-41FB-4263-9DB2-85E5A2FD6BC3}">
      <dgm:prSet phldrT="[Texto]" custT="1"/>
      <dgm:spPr>
        <a:solidFill>
          <a:schemeClr val="accent3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es-PE" sz="1600" dirty="0"/>
            <a:t>Indique el diseño empleado</a:t>
          </a:r>
        </a:p>
      </dgm:t>
    </dgm:pt>
    <dgm:pt modelId="{F45CE0EF-1A9B-4BCA-A243-65D4E104A0CE}" type="parTrans" cxnId="{93C39890-E066-41C4-A1F9-0712C7982F06}">
      <dgm:prSet/>
      <dgm:spPr/>
      <dgm:t>
        <a:bodyPr/>
        <a:lstStyle/>
        <a:p>
          <a:endParaRPr lang="es-PE" sz="1600"/>
        </a:p>
      </dgm:t>
    </dgm:pt>
    <dgm:pt modelId="{7E78477C-78AF-433D-8A49-F4342C0795EC}" type="sibTrans" cxnId="{93C39890-E066-41C4-A1F9-0712C7982F06}">
      <dgm:prSet/>
      <dgm:spPr/>
      <dgm:t>
        <a:bodyPr/>
        <a:lstStyle/>
        <a:p>
          <a:endParaRPr lang="es-PE" sz="1600"/>
        </a:p>
      </dgm:t>
    </dgm:pt>
    <dgm:pt modelId="{0D9F9168-35E4-4FD5-AB7B-DCA9FBBBD316}">
      <dgm:prSet phldrT="[Texto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r>
            <a:rPr lang="es-PE" sz="2400" dirty="0">
              <a:solidFill>
                <a:schemeClr val="tx1"/>
              </a:solidFill>
            </a:rPr>
            <a:t>Población</a:t>
          </a:r>
        </a:p>
      </dgm:t>
    </dgm:pt>
    <dgm:pt modelId="{9FB804D9-410D-467D-9EFE-0E7CDAA1667E}" type="parTrans" cxnId="{C3ED13B0-B1B1-48AA-B196-327A9796158B}">
      <dgm:prSet/>
      <dgm:spPr/>
      <dgm:t>
        <a:bodyPr/>
        <a:lstStyle/>
        <a:p>
          <a:endParaRPr lang="es-PE" sz="1600"/>
        </a:p>
      </dgm:t>
    </dgm:pt>
    <dgm:pt modelId="{E0D122EB-39CE-44DF-8B8C-E1B05DD15FF1}" type="sibTrans" cxnId="{C3ED13B0-B1B1-48AA-B196-327A9796158B}">
      <dgm:prSet/>
      <dgm:spPr/>
      <dgm:t>
        <a:bodyPr/>
        <a:lstStyle/>
        <a:p>
          <a:endParaRPr lang="es-PE" sz="1600"/>
        </a:p>
      </dgm:t>
    </dgm:pt>
    <dgm:pt modelId="{17F44E3B-757A-4572-8FAF-3E26635C5C1C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sz="1600" dirty="0"/>
            <a:t>Tipo de muestreo</a:t>
          </a:r>
        </a:p>
      </dgm:t>
    </dgm:pt>
    <dgm:pt modelId="{A4860B32-0318-411B-8BD5-2DA1CC3D6D71}" type="parTrans" cxnId="{55533547-2D2B-4FE0-8FC2-2053FD0FCFFA}">
      <dgm:prSet/>
      <dgm:spPr/>
      <dgm:t>
        <a:bodyPr/>
        <a:lstStyle/>
        <a:p>
          <a:endParaRPr lang="es-PE" sz="1600"/>
        </a:p>
      </dgm:t>
    </dgm:pt>
    <dgm:pt modelId="{7D4D3DF8-9061-4015-A9BD-4254DC642BE9}" type="sibTrans" cxnId="{55533547-2D2B-4FE0-8FC2-2053FD0FCFFA}">
      <dgm:prSet/>
      <dgm:spPr/>
      <dgm:t>
        <a:bodyPr/>
        <a:lstStyle/>
        <a:p>
          <a:endParaRPr lang="es-PE" sz="1600"/>
        </a:p>
      </dgm:t>
    </dgm:pt>
    <dgm:pt modelId="{4B209014-9C0B-4662-A31E-CC8A2399878A}">
      <dgm:prSet phldrT="[Texto]" custT="1"/>
      <dgm:spPr>
        <a:solidFill>
          <a:schemeClr val="accent5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sz="1600" dirty="0"/>
            <a:t>Indique tamaño poblacional, </a:t>
          </a:r>
          <a:r>
            <a:rPr lang="es-PE" sz="1600" dirty="0" err="1"/>
            <a:t>muestral</a:t>
          </a:r>
          <a:endParaRPr lang="es-PE" sz="1600" dirty="0"/>
        </a:p>
      </dgm:t>
    </dgm:pt>
    <dgm:pt modelId="{31E71265-8A6D-4B16-B489-2E42F91DC741}" type="parTrans" cxnId="{4F814124-AB31-4479-A9DC-8BA7533CD61C}">
      <dgm:prSet/>
      <dgm:spPr/>
      <dgm:t>
        <a:bodyPr/>
        <a:lstStyle/>
        <a:p>
          <a:endParaRPr lang="es-ES" sz="1600"/>
        </a:p>
      </dgm:t>
    </dgm:pt>
    <dgm:pt modelId="{557988F9-E0DC-4CFD-875F-77A885341651}" type="sibTrans" cxnId="{4F814124-AB31-4479-A9DC-8BA7533CD61C}">
      <dgm:prSet/>
      <dgm:spPr/>
      <dgm:t>
        <a:bodyPr/>
        <a:lstStyle/>
        <a:p>
          <a:endParaRPr lang="es-ES" sz="1600"/>
        </a:p>
      </dgm:t>
    </dgm:pt>
    <dgm:pt modelId="{FA136519-1DAB-4166-BA8F-A6E8BC63C1E0}">
      <dgm:prSet phldrT="[Texto]" custT="1"/>
      <dgm:spPr>
        <a:solidFill>
          <a:schemeClr val="accent2"/>
        </a:solidFill>
      </dgm:spPr>
      <dgm:t>
        <a:bodyPr/>
        <a:lstStyle/>
        <a:p>
          <a:r>
            <a:rPr lang="es-PE" sz="2400">
              <a:solidFill>
                <a:schemeClr val="tx1"/>
              </a:solidFill>
            </a:rPr>
            <a:t>Instrumentos</a:t>
          </a:r>
          <a:endParaRPr lang="es-PE" sz="2400" dirty="0"/>
        </a:p>
      </dgm:t>
    </dgm:pt>
    <dgm:pt modelId="{88C047B8-BD1A-4B61-A6C1-EF88FEA4A59C}" type="parTrans" cxnId="{730AB0DE-BD6B-4B7A-90C5-F324A9168819}">
      <dgm:prSet/>
      <dgm:spPr/>
      <dgm:t>
        <a:bodyPr/>
        <a:lstStyle/>
        <a:p>
          <a:endParaRPr lang="es-ES" sz="1600"/>
        </a:p>
      </dgm:t>
    </dgm:pt>
    <dgm:pt modelId="{FE0279C8-2588-499C-B10E-0569BB7B88DB}" type="sibTrans" cxnId="{730AB0DE-BD6B-4B7A-90C5-F324A9168819}">
      <dgm:prSet/>
      <dgm:spPr/>
      <dgm:t>
        <a:bodyPr/>
        <a:lstStyle/>
        <a:p>
          <a:endParaRPr lang="es-ES" sz="1600"/>
        </a:p>
      </dgm:t>
    </dgm:pt>
    <dgm:pt modelId="{8DE7E74E-C53C-4A69-B6D5-5A76D311000F}">
      <dgm:prSet phldrT="[Texto]" custT="1"/>
      <dgm:spPr/>
      <dgm:t>
        <a:bodyPr/>
        <a:lstStyle/>
        <a:p>
          <a:r>
            <a:rPr lang="es-PE" sz="1600" dirty="0"/>
            <a:t>Lista de instrumentos empleados</a:t>
          </a:r>
        </a:p>
      </dgm:t>
    </dgm:pt>
    <dgm:pt modelId="{0039FBFC-CF46-4D64-8509-934D2E419568}" type="parTrans" cxnId="{A177B28E-DFE3-4A92-9B44-DE579EEA7E16}">
      <dgm:prSet/>
      <dgm:spPr/>
      <dgm:t>
        <a:bodyPr/>
        <a:lstStyle/>
        <a:p>
          <a:endParaRPr lang="es-ES" sz="1600"/>
        </a:p>
      </dgm:t>
    </dgm:pt>
    <dgm:pt modelId="{285AEB5E-43C6-447D-8AE4-06C067BF16CB}" type="sibTrans" cxnId="{A177B28E-DFE3-4A92-9B44-DE579EEA7E16}">
      <dgm:prSet/>
      <dgm:spPr/>
      <dgm:t>
        <a:bodyPr/>
        <a:lstStyle/>
        <a:p>
          <a:endParaRPr lang="es-ES" sz="1600"/>
        </a:p>
      </dgm:t>
    </dgm:pt>
    <dgm:pt modelId="{482213D0-CA39-426F-9338-810C16661FF8}">
      <dgm:prSet phldrT="[Texto]" custT="1"/>
      <dgm:spPr/>
      <dgm:t>
        <a:bodyPr/>
        <a:lstStyle/>
        <a:p>
          <a:r>
            <a:rPr lang="es-PE" sz="1600" dirty="0"/>
            <a:t>Información adicional (en otra lámina)</a:t>
          </a:r>
        </a:p>
      </dgm:t>
    </dgm:pt>
    <dgm:pt modelId="{772100D6-BF1D-46F6-A5DA-BF011746BEE3}" type="parTrans" cxnId="{794B1FAB-DFD2-4FDB-B537-814A83CF83BF}">
      <dgm:prSet/>
      <dgm:spPr/>
      <dgm:t>
        <a:bodyPr/>
        <a:lstStyle/>
        <a:p>
          <a:endParaRPr lang="es-ES" sz="1600"/>
        </a:p>
      </dgm:t>
    </dgm:pt>
    <dgm:pt modelId="{420AE09A-11B2-4369-83AE-EA5AEE11ED85}" type="sibTrans" cxnId="{794B1FAB-DFD2-4FDB-B537-814A83CF83BF}">
      <dgm:prSet/>
      <dgm:spPr/>
      <dgm:t>
        <a:bodyPr/>
        <a:lstStyle/>
        <a:p>
          <a:endParaRPr lang="es-ES" sz="1600"/>
        </a:p>
      </dgm:t>
    </dgm:pt>
    <dgm:pt modelId="{A7D1D1DF-5936-4D8E-B2D1-E96EFDEA7354}">
      <dgm:prSet phldrT="[Texto]" custT="1"/>
      <dgm:spPr>
        <a:solidFill>
          <a:schemeClr val="accent4"/>
        </a:solidFill>
      </dgm:spPr>
      <dgm:t>
        <a:bodyPr/>
        <a:lstStyle/>
        <a:p>
          <a:r>
            <a:rPr lang="es-PE" sz="2400" dirty="0">
              <a:solidFill>
                <a:schemeClr val="tx1"/>
              </a:solidFill>
            </a:rPr>
            <a:t>Procedimiento</a:t>
          </a:r>
        </a:p>
      </dgm:t>
    </dgm:pt>
    <dgm:pt modelId="{4B49848B-7781-4B69-9B80-DE2AE08C9372}" type="parTrans" cxnId="{72DB2C68-B7F7-4BE9-95F6-E54EFF1B3833}">
      <dgm:prSet/>
      <dgm:spPr/>
      <dgm:t>
        <a:bodyPr/>
        <a:lstStyle/>
        <a:p>
          <a:endParaRPr lang="es-ES" sz="1600"/>
        </a:p>
      </dgm:t>
    </dgm:pt>
    <dgm:pt modelId="{E2061909-3958-41E4-AB9C-013CBC06DDEC}" type="sibTrans" cxnId="{72DB2C68-B7F7-4BE9-95F6-E54EFF1B3833}">
      <dgm:prSet/>
      <dgm:spPr/>
      <dgm:t>
        <a:bodyPr/>
        <a:lstStyle/>
        <a:p>
          <a:endParaRPr lang="es-ES" sz="1600"/>
        </a:p>
      </dgm:t>
    </dgm:pt>
    <dgm:pt modelId="{59D6AE86-1250-46E4-B9CE-0BCCC041569F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sz="1600" dirty="0"/>
            <a:t>Indique pasos de procedimiento</a:t>
          </a:r>
        </a:p>
      </dgm:t>
    </dgm:pt>
    <dgm:pt modelId="{DC2FDE29-94B2-4954-9AA2-3EDB7BFDD655}" type="parTrans" cxnId="{B84545F9-7F9D-4BC4-90D7-57BEF40A803C}">
      <dgm:prSet/>
      <dgm:spPr/>
      <dgm:t>
        <a:bodyPr/>
        <a:lstStyle/>
        <a:p>
          <a:endParaRPr lang="es-ES" sz="1600"/>
        </a:p>
      </dgm:t>
    </dgm:pt>
    <dgm:pt modelId="{8AC97810-A0BB-4789-AC1A-D33366159B29}" type="sibTrans" cxnId="{B84545F9-7F9D-4BC4-90D7-57BEF40A803C}">
      <dgm:prSet/>
      <dgm:spPr/>
      <dgm:t>
        <a:bodyPr/>
        <a:lstStyle/>
        <a:p>
          <a:endParaRPr lang="es-ES" sz="1600"/>
        </a:p>
      </dgm:t>
    </dgm:pt>
    <dgm:pt modelId="{DDBC3231-D902-4E18-839B-B257335F3B91}">
      <dgm:prSet phldrT="[Texto]" custT="1"/>
      <dgm:spPr>
        <a:solidFill>
          <a:schemeClr val="accent4">
            <a:lumMod val="40000"/>
            <a:lumOff val="60000"/>
            <a:alpha val="90000"/>
          </a:schemeClr>
        </a:solidFill>
      </dgm:spPr>
      <dgm:t>
        <a:bodyPr/>
        <a:lstStyle/>
        <a:p>
          <a:r>
            <a:rPr lang="es-PE" sz="1600" dirty="0"/>
            <a:t>Indique técnicas de análisis empleados</a:t>
          </a:r>
        </a:p>
      </dgm:t>
    </dgm:pt>
    <dgm:pt modelId="{65D22FD1-83E0-4130-91DE-41FBD4A1DB12}" type="parTrans" cxnId="{474CBEA2-4BF9-4BA8-A5DF-6BC9200BDE0A}">
      <dgm:prSet/>
      <dgm:spPr/>
      <dgm:t>
        <a:bodyPr/>
        <a:lstStyle/>
        <a:p>
          <a:endParaRPr lang="es-ES" sz="1600"/>
        </a:p>
      </dgm:t>
    </dgm:pt>
    <dgm:pt modelId="{E92898DC-A553-4286-B1E6-000739CD2AEB}" type="sibTrans" cxnId="{474CBEA2-4BF9-4BA8-A5DF-6BC9200BDE0A}">
      <dgm:prSet/>
      <dgm:spPr/>
      <dgm:t>
        <a:bodyPr/>
        <a:lstStyle/>
        <a:p>
          <a:endParaRPr lang="es-ES" sz="1600"/>
        </a:p>
      </dgm:t>
    </dgm:pt>
    <dgm:pt modelId="{0E914DD7-4270-40D8-8B78-A46A7C29BB6D}" type="pres">
      <dgm:prSet presAssocID="{0360BD9E-A52C-4759-B758-8AD347FBA08A}" presName="Name0" presStyleCnt="0">
        <dgm:presLayoutVars>
          <dgm:dir/>
          <dgm:animLvl val="lvl"/>
          <dgm:resizeHandles/>
        </dgm:presLayoutVars>
      </dgm:prSet>
      <dgm:spPr/>
    </dgm:pt>
    <dgm:pt modelId="{6238F4B0-10BF-4F64-B9D8-41DD0CF67B86}" type="pres">
      <dgm:prSet presAssocID="{54E3D36E-6B09-4CBB-905E-28F569251156}" presName="linNode" presStyleCnt="0"/>
      <dgm:spPr/>
    </dgm:pt>
    <dgm:pt modelId="{31CEBE01-799C-4130-9E0C-630DCC6D058D}" type="pres">
      <dgm:prSet presAssocID="{54E3D36E-6B09-4CBB-905E-28F569251156}" presName="parentShp" presStyleLbl="node1" presStyleIdx="0" presStyleCnt="4">
        <dgm:presLayoutVars>
          <dgm:bulletEnabled val="1"/>
        </dgm:presLayoutVars>
      </dgm:prSet>
      <dgm:spPr/>
    </dgm:pt>
    <dgm:pt modelId="{86F6ABC4-8A95-4200-80A0-C7E9B39A9AEB}" type="pres">
      <dgm:prSet presAssocID="{54E3D36E-6B09-4CBB-905E-28F569251156}" presName="childShp" presStyleLbl="bgAccFollowNode1" presStyleIdx="0" presStyleCnt="4" custLinFactNeighborX="-602" custLinFactNeighborY="-26">
        <dgm:presLayoutVars>
          <dgm:bulletEnabled val="1"/>
        </dgm:presLayoutVars>
      </dgm:prSet>
      <dgm:spPr/>
    </dgm:pt>
    <dgm:pt modelId="{1C654BD8-0C25-49C1-8EE9-0EC03DB6013C}" type="pres">
      <dgm:prSet presAssocID="{E918634F-4E4F-441C-8B0F-005E97418503}" presName="spacing" presStyleCnt="0"/>
      <dgm:spPr/>
    </dgm:pt>
    <dgm:pt modelId="{BDC3A070-8F2A-40F0-8964-B6EB8A3CFEDA}" type="pres">
      <dgm:prSet presAssocID="{0D9F9168-35E4-4FD5-AB7B-DCA9FBBBD316}" presName="linNode" presStyleCnt="0"/>
      <dgm:spPr/>
    </dgm:pt>
    <dgm:pt modelId="{CB7D559E-D000-488F-A554-68F105C1BDF9}" type="pres">
      <dgm:prSet presAssocID="{0D9F9168-35E4-4FD5-AB7B-DCA9FBBBD316}" presName="parentShp" presStyleLbl="node1" presStyleIdx="1" presStyleCnt="4" custLinFactNeighborY="2310">
        <dgm:presLayoutVars>
          <dgm:bulletEnabled val="1"/>
        </dgm:presLayoutVars>
      </dgm:prSet>
      <dgm:spPr/>
    </dgm:pt>
    <dgm:pt modelId="{7C10D4A0-89ED-455F-AE52-C8D04E5AF5AA}" type="pres">
      <dgm:prSet presAssocID="{0D9F9168-35E4-4FD5-AB7B-DCA9FBBBD316}" presName="childShp" presStyleLbl="bgAccFollowNode1" presStyleIdx="1" presStyleCnt="4">
        <dgm:presLayoutVars>
          <dgm:bulletEnabled val="1"/>
        </dgm:presLayoutVars>
      </dgm:prSet>
      <dgm:spPr/>
    </dgm:pt>
    <dgm:pt modelId="{4FD0C16F-ECA0-46D2-ABFD-D31D9F05B9F1}" type="pres">
      <dgm:prSet presAssocID="{E0D122EB-39CE-44DF-8B8C-E1B05DD15FF1}" presName="spacing" presStyleCnt="0"/>
      <dgm:spPr/>
    </dgm:pt>
    <dgm:pt modelId="{1CD8D64A-184A-42EA-BD0F-9302572C12A7}" type="pres">
      <dgm:prSet presAssocID="{FA136519-1DAB-4166-BA8F-A6E8BC63C1E0}" presName="linNode" presStyleCnt="0"/>
      <dgm:spPr/>
    </dgm:pt>
    <dgm:pt modelId="{9E29719F-1489-4AC1-BC0A-E51E3D230487}" type="pres">
      <dgm:prSet presAssocID="{FA136519-1DAB-4166-BA8F-A6E8BC63C1E0}" presName="parentShp" presStyleLbl="node1" presStyleIdx="2" presStyleCnt="4">
        <dgm:presLayoutVars>
          <dgm:bulletEnabled val="1"/>
        </dgm:presLayoutVars>
      </dgm:prSet>
      <dgm:spPr/>
    </dgm:pt>
    <dgm:pt modelId="{CC876CB9-49C3-49C1-96C3-9108B9724737}" type="pres">
      <dgm:prSet presAssocID="{FA136519-1DAB-4166-BA8F-A6E8BC63C1E0}" presName="childShp" presStyleLbl="bgAccFollowNode1" presStyleIdx="2" presStyleCnt="4" custLinFactNeighborX="3333" custLinFactNeighborY="-26">
        <dgm:presLayoutVars>
          <dgm:bulletEnabled val="1"/>
        </dgm:presLayoutVars>
      </dgm:prSet>
      <dgm:spPr/>
    </dgm:pt>
    <dgm:pt modelId="{4AD0AD6E-0A94-4F1A-9A96-5CF9805CF315}" type="pres">
      <dgm:prSet presAssocID="{FE0279C8-2588-499C-B10E-0569BB7B88DB}" presName="spacing" presStyleCnt="0"/>
      <dgm:spPr/>
    </dgm:pt>
    <dgm:pt modelId="{CDA8A961-73B7-452A-AA69-AADD4EDEA1FB}" type="pres">
      <dgm:prSet presAssocID="{A7D1D1DF-5936-4D8E-B2D1-E96EFDEA7354}" presName="linNode" presStyleCnt="0"/>
      <dgm:spPr/>
    </dgm:pt>
    <dgm:pt modelId="{61CE3597-D28C-4264-B9B1-6CE301B30D57}" type="pres">
      <dgm:prSet presAssocID="{A7D1D1DF-5936-4D8E-B2D1-E96EFDEA7354}" presName="parentShp" presStyleLbl="node1" presStyleIdx="3" presStyleCnt="4">
        <dgm:presLayoutVars>
          <dgm:bulletEnabled val="1"/>
        </dgm:presLayoutVars>
      </dgm:prSet>
      <dgm:spPr/>
    </dgm:pt>
    <dgm:pt modelId="{160ECF5D-7F3D-47AB-BD20-10C4303B3D10}" type="pres">
      <dgm:prSet presAssocID="{A7D1D1DF-5936-4D8E-B2D1-E96EFDEA7354}" presName="childShp" presStyleLbl="bgAccFollowNode1" presStyleIdx="3" presStyleCnt="4">
        <dgm:presLayoutVars>
          <dgm:bulletEnabled val="1"/>
        </dgm:presLayoutVars>
      </dgm:prSet>
      <dgm:spPr/>
    </dgm:pt>
  </dgm:ptLst>
  <dgm:cxnLst>
    <dgm:cxn modelId="{B278C812-0092-48CD-A418-B4FA45DFCE60}" type="presOf" srcId="{812A6167-41FB-4263-9DB2-85E5A2FD6BC3}" destId="{86F6ABC4-8A95-4200-80A0-C7E9B39A9AEB}" srcOrd="0" destOrd="0" presId="urn:microsoft.com/office/officeart/2005/8/layout/vList6"/>
    <dgm:cxn modelId="{C3FA3F1A-A964-469A-A656-29F13AC726FB}" type="presOf" srcId="{59D6AE86-1250-46E4-B9CE-0BCCC041569F}" destId="{160ECF5D-7F3D-47AB-BD20-10C4303B3D10}" srcOrd="0" destOrd="0" presId="urn:microsoft.com/office/officeart/2005/8/layout/vList6"/>
    <dgm:cxn modelId="{4F814124-AB31-4479-A9DC-8BA7533CD61C}" srcId="{0D9F9168-35E4-4FD5-AB7B-DCA9FBBBD316}" destId="{4B209014-9C0B-4662-A31E-CC8A2399878A}" srcOrd="0" destOrd="0" parTransId="{31E71265-8A6D-4B16-B489-2E42F91DC741}" sibTransId="{557988F9-E0DC-4CFD-875F-77A885341651}"/>
    <dgm:cxn modelId="{55533547-2D2B-4FE0-8FC2-2053FD0FCFFA}" srcId="{0D9F9168-35E4-4FD5-AB7B-DCA9FBBBD316}" destId="{17F44E3B-757A-4572-8FAF-3E26635C5C1C}" srcOrd="1" destOrd="0" parTransId="{A4860B32-0318-411B-8BD5-2DA1CC3D6D71}" sibTransId="{7D4D3DF8-9061-4015-A9BD-4254DC642BE9}"/>
    <dgm:cxn modelId="{172A6847-89D3-4ED0-A2C6-7FB2A206DA37}" type="presOf" srcId="{17F44E3B-757A-4572-8FAF-3E26635C5C1C}" destId="{7C10D4A0-89ED-455F-AE52-C8D04E5AF5AA}" srcOrd="0" destOrd="1" presId="urn:microsoft.com/office/officeart/2005/8/layout/vList6"/>
    <dgm:cxn modelId="{72DB2C68-B7F7-4BE9-95F6-E54EFF1B3833}" srcId="{0360BD9E-A52C-4759-B758-8AD347FBA08A}" destId="{A7D1D1DF-5936-4D8E-B2D1-E96EFDEA7354}" srcOrd="3" destOrd="0" parTransId="{4B49848B-7781-4B69-9B80-DE2AE08C9372}" sibTransId="{E2061909-3958-41E4-AB9C-013CBC06DDEC}"/>
    <dgm:cxn modelId="{15313584-850E-4F23-8118-3C8B4A83094F}" type="presOf" srcId="{54E3D36E-6B09-4CBB-905E-28F569251156}" destId="{31CEBE01-799C-4130-9E0C-630DCC6D058D}" srcOrd="0" destOrd="0" presId="urn:microsoft.com/office/officeart/2005/8/layout/vList6"/>
    <dgm:cxn modelId="{A177B28E-DFE3-4A92-9B44-DE579EEA7E16}" srcId="{FA136519-1DAB-4166-BA8F-A6E8BC63C1E0}" destId="{8DE7E74E-C53C-4A69-B6D5-5A76D311000F}" srcOrd="0" destOrd="0" parTransId="{0039FBFC-CF46-4D64-8509-934D2E419568}" sibTransId="{285AEB5E-43C6-447D-8AE4-06C067BF16CB}"/>
    <dgm:cxn modelId="{93C39890-E066-41C4-A1F9-0712C7982F06}" srcId="{54E3D36E-6B09-4CBB-905E-28F569251156}" destId="{812A6167-41FB-4263-9DB2-85E5A2FD6BC3}" srcOrd="0" destOrd="0" parTransId="{F45CE0EF-1A9B-4BCA-A243-65D4E104A0CE}" sibTransId="{7E78477C-78AF-433D-8A49-F4342C0795EC}"/>
    <dgm:cxn modelId="{7A33C7A1-52DA-41C4-A8A4-4B2CA0C6CD2C}" type="presOf" srcId="{4B209014-9C0B-4662-A31E-CC8A2399878A}" destId="{7C10D4A0-89ED-455F-AE52-C8D04E5AF5AA}" srcOrd="0" destOrd="0" presId="urn:microsoft.com/office/officeart/2005/8/layout/vList6"/>
    <dgm:cxn modelId="{474CBEA2-4BF9-4BA8-A5DF-6BC9200BDE0A}" srcId="{A7D1D1DF-5936-4D8E-B2D1-E96EFDEA7354}" destId="{DDBC3231-D902-4E18-839B-B257335F3B91}" srcOrd="1" destOrd="0" parTransId="{65D22FD1-83E0-4130-91DE-41FBD4A1DB12}" sibTransId="{E92898DC-A553-4286-B1E6-000739CD2AEB}"/>
    <dgm:cxn modelId="{CF487BA4-F5FB-4B52-AB1F-7193242931C4}" type="presOf" srcId="{A7D1D1DF-5936-4D8E-B2D1-E96EFDEA7354}" destId="{61CE3597-D28C-4264-B9B1-6CE301B30D57}" srcOrd="0" destOrd="0" presId="urn:microsoft.com/office/officeart/2005/8/layout/vList6"/>
    <dgm:cxn modelId="{B20C3EA8-C421-4C2E-907A-3247E23D2F41}" type="presOf" srcId="{DDBC3231-D902-4E18-839B-B257335F3B91}" destId="{160ECF5D-7F3D-47AB-BD20-10C4303B3D10}" srcOrd="0" destOrd="1" presId="urn:microsoft.com/office/officeart/2005/8/layout/vList6"/>
    <dgm:cxn modelId="{794B1FAB-DFD2-4FDB-B537-814A83CF83BF}" srcId="{FA136519-1DAB-4166-BA8F-A6E8BC63C1E0}" destId="{482213D0-CA39-426F-9338-810C16661FF8}" srcOrd="1" destOrd="0" parTransId="{772100D6-BF1D-46F6-A5DA-BF011746BEE3}" sibTransId="{420AE09A-11B2-4369-83AE-EA5AEE11ED85}"/>
    <dgm:cxn modelId="{C3ED13B0-B1B1-48AA-B196-327A9796158B}" srcId="{0360BD9E-A52C-4759-B758-8AD347FBA08A}" destId="{0D9F9168-35E4-4FD5-AB7B-DCA9FBBBD316}" srcOrd="1" destOrd="0" parTransId="{9FB804D9-410D-467D-9EFE-0E7CDAA1667E}" sibTransId="{E0D122EB-39CE-44DF-8B8C-E1B05DD15FF1}"/>
    <dgm:cxn modelId="{F88507BB-568A-4425-A04F-A1D1A5F386EF}" type="presOf" srcId="{0360BD9E-A52C-4759-B758-8AD347FBA08A}" destId="{0E914DD7-4270-40D8-8B78-A46A7C29BB6D}" srcOrd="0" destOrd="0" presId="urn:microsoft.com/office/officeart/2005/8/layout/vList6"/>
    <dgm:cxn modelId="{4AEC7EBD-226F-470E-9362-78C4ADFABFA2}" type="presOf" srcId="{FA136519-1DAB-4166-BA8F-A6E8BC63C1E0}" destId="{9E29719F-1489-4AC1-BC0A-E51E3D230487}" srcOrd="0" destOrd="0" presId="urn:microsoft.com/office/officeart/2005/8/layout/vList6"/>
    <dgm:cxn modelId="{89F779BF-B1EC-459C-8C5A-CE6D490625E4}" srcId="{0360BD9E-A52C-4759-B758-8AD347FBA08A}" destId="{54E3D36E-6B09-4CBB-905E-28F569251156}" srcOrd="0" destOrd="0" parTransId="{6FB5601A-C416-48B8-B4DF-1EF11B6EC1CD}" sibTransId="{E918634F-4E4F-441C-8B0F-005E97418503}"/>
    <dgm:cxn modelId="{498C73C0-409E-4D1D-A38C-4CD29362F066}" type="presOf" srcId="{482213D0-CA39-426F-9338-810C16661FF8}" destId="{CC876CB9-49C3-49C1-96C3-9108B9724737}" srcOrd="0" destOrd="1" presId="urn:microsoft.com/office/officeart/2005/8/layout/vList6"/>
    <dgm:cxn modelId="{16C657C3-B35C-464B-9AB4-779BFFF62D68}" type="presOf" srcId="{8DE7E74E-C53C-4A69-B6D5-5A76D311000F}" destId="{CC876CB9-49C3-49C1-96C3-9108B9724737}" srcOrd="0" destOrd="0" presId="urn:microsoft.com/office/officeart/2005/8/layout/vList6"/>
    <dgm:cxn modelId="{38F9C3DC-BFB8-4CB5-90F6-7F36872F2E97}" type="presOf" srcId="{0D9F9168-35E4-4FD5-AB7B-DCA9FBBBD316}" destId="{CB7D559E-D000-488F-A554-68F105C1BDF9}" srcOrd="0" destOrd="0" presId="urn:microsoft.com/office/officeart/2005/8/layout/vList6"/>
    <dgm:cxn modelId="{730AB0DE-BD6B-4B7A-90C5-F324A9168819}" srcId="{0360BD9E-A52C-4759-B758-8AD347FBA08A}" destId="{FA136519-1DAB-4166-BA8F-A6E8BC63C1E0}" srcOrd="2" destOrd="0" parTransId="{88C047B8-BD1A-4B61-A6C1-EF88FEA4A59C}" sibTransId="{FE0279C8-2588-499C-B10E-0569BB7B88DB}"/>
    <dgm:cxn modelId="{B84545F9-7F9D-4BC4-90D7-57BEF40A803C}" srcId="{A7D1D1DF-5936-4D8E-B2D1-E96EFDEA7354}" destId="{59D6AE86-1250-46E4-B9CE-0BCCC041569F}" srcOrd="0" destOrd="0" parTransId="{DC2FDE29-94B2-4954-9AA2-3EDB7BFDD655}" sibTransId="{8AC97810-A0BB-4789-AC1A-D33366159B29}"/>
    <dgm:cxn modelId="{F0298696-8621-44E7-867D-88B24A9589E6}" type="presParOf" srcId="{0E914DD7-4270-40D8-8B78-A46A7C29BB6D}" destId="{6238F4B0-10BF-4F64-B9D8-41DD0CF67B86}" srcOrd="0" destOrd="0" presId="urn:microsoft.com/office/officeart/2005/8/layout/vList6"/>
    <dgm:cxn modelId="{FADBBB8B-1447-4C8B-87CD-3E8F35F757B8}" type="presParOf" srcId="{6238F4B0-10BF-4F64-B9D8-41DD0CF67B86}" destId="{31CEBE01-799C-4130-9E0C-630DCC6D058D}" srcOrd="0" destOrd="0" presId="urn:microsoft.com/office/officeart/2005/8/layout/vList6"/>
    <dgm:cxn modelId="{6C2D968A-C100-44F5-9DF8-2B8B0FBA43E1}" type="presParOf" srcId="{6238F4B0-10BF-4F64-B9D8-41DD0CF67B86}" destId="{86F6ABC4-8A95-4200-80A0-C7E9B39A9AEB}" srcOrd="1" destOrd="0" presId="urn:microsoft.com/office/officeart/2005/8/layout/vList6"/>
    <dgm:cxn modelId="{D348A336-6F79-4AB4-96A2-34BB019A44BF}" type="presParOf" srcId="{0E914DD7-4270-40D8-8B78-A46A7C29BB6D}" destId="{1C654BD8-0C25-49C1-8EE9-0EC03DB6013C}" srcOrd="1" destOrd="0" presId="urn:microsoft.com/office/officeart/2005/8/layout/vList6"/>
    <dgm:cxn modelId="{15DCFE6C-973B-4F97-B2AF-6E6F872F3AD6}" type="presParOf" srcId="{0E914DD7-4270-40D8-8B78-A46A7C29BB6D}" destId="{BDC3A070-8F2A-40F0-8964-B6EB8A3CFEDA}" srcOrd="2" destOrd="0" presId="urn:microsoft.com/office/officeart/2005/8/layout/vList6"/>
    <dgm:cxn modelId="{AA71ABB5-B001-4465-9066-738680F2AB59}" type="presParOf" srcId="{BDC3A070-8F2A-40F0-8964-B6EB8A3CFEDA}" destId="{CB7D559E-D000-488F-A554-68F105C1BDF9}" srcOrd="0" destOrd="0" presId="urn:microsoft.com/office/officeart/2005/8/layout/vList6"/>
    <dgm:cxn modelId="{E55EBBE0-F28D-42FF-8D04-FD2E419D6286}" type="presParOf" srcId="{BDC3A070-8F2A-40F0-8964-B6EB8A3CFEDA}" destId="{7C10D4A0-89ED-455F-AE52-C8D04E5AF5AA}" srcOrd="1" destOrd="0" presId="urn:microsoft.com/office/officeart/2005/8/layout/vList6"/>
    <dgm:cxn modelId="{A9F045FC-E95B-4945-A2FA-A8E4E6FA9B71}" type="presParOf" srcId="{0E914DD7-4270-40D8-8B78-A46A7C29BB6D}" destId="{4FD0C16F-ECA0-46D2-ABFD-D31D9F05B9F1}" srcOrd="3" destOrd="0" presId="urn:microsoft.com/office/officeart/2005/8/layout/vList6"/>
    <dgm:cxn modelId="{F5E93178-0732-473E-A8D2-C4294C071A7D}" type="presParOf" srcId="{0E914DD7-4270-40D8-8B78-A46A7C29BB6D}" destId="{1CD8D64A-184A-42EA-BD0F-9302572C12A7}" srcOrd="4" destOrd="0" presId="urn:microsoft.com/office/officeart/2005/8/layout/vList6"/>
    <dgm:cxn modelId="{B1751B97-4D6B-4B34-8864-79BA700501A1}" type="presParOf" srcId="{1CD8D64A-184A-42EA-BD0F-9302572C12A7}" destId="{9E29719F-1489-4AC1-BC0A-E51E3D230487}" srcOrd="0" destOrd="0" presId="urn:microsoft.com/office/officeart/2005/8/layout/vList6"/>
    <dgm:cxn modelId="{179AF1EE-7D8C-40DC-95D3-8D2A0588CDAE}" type="presParOf" srcId="{1CD8D64A-184A-42EA-BD0F-9302572C12A7}" destId="{CC876CB9-49C3-49C1-96C3-9108B9724737}" srcOrd="1" destOrd="0" presId="urn:microsoft.com/office/officeart/2005/8/layout/vList6"/>
    <dgm:cxn modelId="{50ED96D8-DB67-4DB9-B901-F31D7BB5E263}" type="presParOf" srcId="{0E914DD7-4270-40D8-8B78-A46A7C29BB6D}" destId="{4AD0AD6E-0A94-4F1A-9A96-5CF9805CF315}" srcOrd="5" destOrd="0" presId="urn:microsoft.com/office/officeart/2005/8/layout/vList6"/>
    <dgm:cxn modelId="{D5A9526A-E38F-4136-9EB6-F61066CD4956}" type="presParOf" srcId="{0E914DD7-4270-40D8-8B78-A46A7C29BB6D}" destId="{CDA8A961-73B7-452A-AA69-AADD4EDEA1FB}" srcOrd="6" destOrd="0" presId="urn:microsoft.com/office/officeart/2005/8/layout/vList6"/>
    <dgm:cxn modelId="{4805CCB2-6675-4020-A243-437F80031A5C}" type="presParOf" srcId="{CDA8A961-73B7-452A-AA69-AADD4EDEA1FB}" destId="{61CE3597-D28C-4264-B9B1-6CE301B30D57}" srcOrd="0" destOrd="0" presId="urn:microsoft.com/office/officeart/2005/8/layout/vList6"/>
    <dgm:cxn modelId="{14FA11F2-E8FC-49F3-9D17-5FAAD6B0438D}" type="presParOf" srcId="{CDA8A961-73B7-452A-AA69-AADD4EDEA1FB}" destId="{160ECF5D-7F3D-47AB-BD20-10C4303B3D1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F6ABC4-8A95-4200-80A0-C7E9B39A9AEB}">
      <dsp:nvSpPr>
        <dsp:cNvPr id="0" name=""/>
        <dsp:cNvSpPr/>
      </dsp:nvSpPr>
      <dsp:spPr>
        <a:xfrm>
          <a:off x="2241935" y="1062"/>
          <a:ext cx="3383270" cy="10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lumMod val="20000"/>
            <a:lumOff val="8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Indique el diseño empleado</a:t>
          </a:r>
        </a:p>
      </dsp:txBody>
      <dsp:txXfrm>
        <a:off x="2241935" y="133828"/>
        <a:ext cx="2984973" cy="796593"/>
      </dsp:txXfrm>
    </dsp:sp>
    <dsp:sp modelId="{31CEBE01-799C-4130-9E0C-630DCC6D058D}">
      <dsp:nvSpPr>
        <dsp:cNvPr id="0" name=""/>
        <dsp:cNvSpPr/>
      </dsp:nvSpPr>
      <dsp:spPr>
        <a:xfrm>
          <a:off x="0" y="1338"/>
          <a:ext cx="2255513" cy="1062125"/>
        </a:xfrm>
        <a:prstGeom prst="roundRect">
          <a:avLst/>
        </a:prstGeom>
        <a:solidFill>
          <a:schemeClr val="accent3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kern="1200" dirty="0">
              <a:solidFill>
                <a:schemeClr val="tx1"/>
              </a:solidFill>
            </a:rPr>
            <a:t>Diseño</a:t>
          </a:r>
        </a:p>
      </dsp:txBody>
      <dsp:txXfrm>
        <a:off x="51849" y="53187"/>
        <a:ext cx="2151815" cy="958427"/>
      </dsp:txXfrm>
    </dsp:sp>
    <dsp:sp modelId="{7C10D4A0-89ED-455F-AE52-C8D04E5AF5AA}">
      <dsp:nvSpPr>
        <dsp:cNvPr id="0" name=""/>
        <dsp:cNvSpPr/>
      </dsp:nvSpPr>
      <dsp:spPr>
        <a:xfrm>
          <a:off x="2255513" y="1169676"/>
          <a:ext cx="3383270" cy="10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676380"/>
              <a:satOff val="33333"/>
              <a:lumOff val="5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Indique tamaño poblacional, </a:t>
          </a:r>
          <a:r>
            <a:rPr lang="es-PE" sz="1600" kern="1200" dirty="0" err="1"/>
            <a:t>muestral</a:t>
          </a:r>
          <a:endParaRPr lang="es-PE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Tipo de muestreo</a:t>
          </a:r>
        </a:p>
      </dsp:txBody>
      <dsp:txXfrm>
        <a:off x="2255513" y="1302442"/>
        <a:ext cx="2984973" cy="796593"/>
      </dsp:txXfrm>
    </dsp:sp>
    <dsp:sp modelId="{CB7D559E-D000-488F-A554-68F105C1BDF9}">
      <dsp:nvSpPr>
        <dsp:cNvPr id="0" name=""/>
        <dsp:cNvSpPr/>
      </dsp:nvSpPr>
      <dsp:spPr>
        <a:xfrm>
          <a:off x="0" y="1194211"/>
          <a:ext cx="2255513" cy="1062125"/>
        </a:xfrm>
        <a:prstGeom prst="roundRect">
          <a:avLst/>
        </a:prstGeom>
        <a:solidFill>
          <a:schemeClr val="accent5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kern="1200" dirty="0">
              <a:solidFill>
                <a:schemeClr val="tx1"/>
              </a:solidFill>
            </a:rPr>
            <a:t>Población</a:t>
          </a:r>
        </a:p>
      </dsp:txBody>
      <dsp:txXfrm>
        <a:off x="51849" y="1246060"/>
        <a:ext cx="2151815" cy="958427"/>
      </dsp:txXfrm>
    </dsp:sp>
    <dsp:sp modelId="{CC876CB9-49C3-49C1-96C3-9108B9724737}">
      <dsp:nvSpPr>
        <dsp:cNvPr id="0" name=""/>
        <dsp:cNvSpPr/>
      </dsp:nvSpPr>
      <dsp:spPr>
        <a:xfrm>
          <a:off x="2255513" y="2337738"/>
          <a:ext cx="3383270" cy="10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3">
            <a:tint val="40000"/>
            <a:alpha val="90000"/>
            <a:hueOff val="1352761"/>
            <a:satOff val="66667"/>
            <a:lumOff val="1186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352761"/>
              <a:satOff val="66667"/>
              <a:lumOff val="11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Lista de instrumentos empleados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Información adicional (en otra lámina)</a:t>
          </a:r>
        </a:p>
      </dsp:txBody>
      <dsp:txXfrm>
        <a:off x="2255513" y="2470504"/>
        <a:ext cx="2984973" cy="796593"/>
      </dsp:txXfrm>
    </dsp:sp>
    <dsp:sp modelId="{9E29719F-1489-4AC1-BC0A-E51E3D230487}">
      <dsp:nvSpPr>
        <dsp:cNvPr id="0" name=""/>
        <dsp:cNvSpPr/>
      </dsp:nvSpPr>
      <dsp:spPr>
        <a:xfrm>
          <a:off x="0" y="2338014"/>
          <a:ext cx="2255513" cy="1062125"/>
        </a:xfrm>
        <a:prstGeom prst="roundRect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kern="1200">
              <a:solidFill>
                <a:schemeClr val="tx1"/>
              </a:solidFill>
            </a:rPr>
            <a:t>Instrumentos</a:t>
          </a:r>
          <a:endParaRPr lang="es-PE" sz="2400" kern="1200" dirty="0"/>
        </a:p>
      </dsp:txBody>
      <dsp:txXfrm>
        <a:off x="51849" y="2389863"/>
        <a:ext cx="2151815" cy="958427"/>
      </dsp:txXfrm>
    </dsp:sp>
    <dsp:sp modelId="{160ECF5D-7F3D-47AB-BD20-10C4303B3D10}">
      <dsp:nvSpPr>
        <dsp:cNvPr id="0" name=""/>
        <dsp:cNvSpPr/>
      </dsp:nvSpPr>
      <dsp:spPr>
        <a:xfrm>
          <a:off x="2255513" y="3506352"/>
          <a:ext cx="3383270" cy="1062125"/>
        </a:xfrm>
        <a:prstGeom prst="rightArrow">
          <a:avLst>
            <a:gd name="adj1" fmla="val 75000"/>
            <a:gd name="adj2" fmla="val 50000"/>
          </a:avLst>
        </a:prstGeom>
        <a:solidFill>
          <a:schemeClr val="accent4">
            <a:lumMod val="40000"/>
            <a:lumOff val="60000"/>
            <a:alpha val="90000"/>
          </a:schemeClr>
        </a:solidFill>
        <a:ln w="12700" cap="flat" cmpd="sng" algn="ctr">
          <a:solidFill>
            <a:schemeClr val="accent3">
              <a:tint val="40000"/>
              <a:alpha val="90000"/>
              <a:hueOff val="2029141"/>
              <a:satOff val="100000"/>
              <a:lumOff val="177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Indique pasos de procedimiento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PE" sz="1600" kern="1200" dirty="0"/>
            <a:t>Indique técnicas de análisis empleados</a:t>
          </a:r>
        </a:p>
      </dsp:txBody>
      <dsp:txXfrm>
        <a:off x="2255513" y="3639118"/>
        <a:ext cx="2984973" cy="796593"/>
      </dsp:txXfrm>
    </dsp:sp>
    <dsp:sp modelId="{61CE3597-D28C-4264-B9B1-6CE301B30D57}">
      <dsp:nvSpPr>
        <dsp:cNvPr id="0" name=""/>
        <dsp:cNvSpPr/>
      </dsp:nvSpPr>
      <dsp:spPr>
        <a:xfrm>
          <a:off x="0" y="3506352"/>
          <a:ext cx="2255513" cy="1062125"/>
        </a:xfrm>
        <a:prstGeom prst="roundRect">
          <a:avLst/>
        </a:prstGeom>
        <a:solidFill>
          <a:schemeClr val="accent4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PE" sz="2400" kern="1200" dirty="0">
              <a:solidFill>
                <a:schemeClr val="tx1"/>
              </a:solidFill>
            </a:rPr>
            <a:t>Procedimiento</a:t>
          </a:r>
        </a:p>
      </dsp:txBody>
      <dsp:txXfrm>
        <a:off x="51849" y="3558201"/>
        <a:ext cx="2151815" cy="9584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41789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38811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11845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289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92275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80032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15835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9417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7864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3928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81999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8FFD6-DE74-4622-B470-D048396BA602}" type="datetimeFigureOut">
              <a:rPr lang="es-PE" smtClean="0"/>
              <a:t>23/11/2023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46854-0FDA-428D-A70A-27230C44B1E2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60492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5.sv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B5E1AA1-8C58-435A-8ACE-3BDD15826B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2352" cy="6858000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EF866FE5-4D21-4BA2-8C1B-5F652EEB0D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5513" y="549275"/>
            <a:ext cx="6697662" cy="3167063"/>
          </a:xfrm>
        </p:spPr>
        <p:txBody>
          <a:bodyPr/>
          <a:lstStyle/>
          <a:p>
            <a:r>
              <a:rPr lang="es-PE" altLang="es-PE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Escribe el título de tu tesis aquí</a:t>
            </a:r>
            <a:br>
              <a:rPr lang="es-PE" altLang="es-PE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ES" altLang="es-PE" sz="3200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sp>
        <p:nvSpPr>
          <p:cNvPr id="7" name="2 Subtítulo">
            <a:extLst>
              <a:ext uri="{FF2B5EF4-FFF2-40B4-BE49-F238E27FC236}">
                <a16:creationId xmlns:a16="http://schemas.microsoft.com/office/drawing/2014/main" id="{AFB7E84A-4324-4AF6-9B26-07128B7A79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3713" y="4508500"/>
            <a:ext cx="5786437" cy="1584796"/>
          </a:xfrm>
        </p:spPr>
        <p:txBody>
          <a:bodyPr>
            <a:normAutofit lnSpcReduction="10000"/>
          </a:bodyPr>
          <a:lstStyle/>
          <a:p>
            <a:pPr algn="r" eaLnBrk="1" hangingPunct="1"/>
            <a:r>
              <a:rPr lang="es-PE" altLang="es-PE" sz="2400" b="1" dirty="0">
                <a:solidFill>
                  <a:schemeClr val="bg1"/>
                </a:solidFill>
                <a:latin typeface="Baskerville Old Face" panose="02020602080505020303" pitchFamily="18" charset="0"/>
              </a:rPr>
              <a:t>Escribe tu nombre completo</a:t>
            </a:r>
          </a:p>
          <a:p>
            <a:pPr algn="r" eaLnBrk="1" hangingPunct="1"/>
            <a:r>
              <a:rPr lang="es-PE" altLang="es-PE" sz="2000" dirty="0">
                <a:solidFill>
                  <a:schemeClr val="bg1"/>
                </a:solidFill>
                <a:latin typeface="Baskerville Old Face" panose="02020602080505020303" pitchFamily="18" charset="0"/>
              </a:rPr>
              <a:t>Escribe tu correo personal</a:t>
            </a:r>
          </a:p>
          <a:p>
            <a:pPr algn="r" eaLnBrk="1" hangingPunct="1"/>
            <a:r>
              <a:rPr lang="es-PE" altLang="es-PE" sz="2000" dirty="0">
                <a:solidFill>
                  <a:schemeClr val="bg1"/>
                </a:solidFill>
                <a:latin typeface="Baskerville Old Face" panose="02020602080505020303" pitchFamily="18" charset="0"/>
              </a:rPr>
              <a:t>Indica tu escuela profesional</a:t>
            </a:r>
          </a:p>
          <a:p>
            <a:pPr algn="r" eaLnBrk="1" hangingPunct="1"/>
            <a:r>
              <a:rPr lang="es-PE" altLang="es-PE" sz="2000" dirty="0">
                <a:solidFill>
                  <a:schemeClr val="bg1"/>
                </a:solidFill>
                <a:latin typeface="Baskerville Old Face" panose="02020602080505020303" pitchFamily="18" charset="0"/>
              </a:rPr>
              <a:t>2023</a:t>
            </a:r>
            <a:endParaRPr lang="es-ES" altLang="es-PE" sz="2800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079F6529-12DE-452E-A285-DC2963090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336" y="441635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7795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6. Discusión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C3AE37F4-2442-44C6-94CD-1AEBF5CB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ES_tradnl" altLang="es-PE" dirty="0"/>
              <a:t>Inserte gráficos, </a:t>
            </a:r>
            <a:r>
              <a:rPr lang="es-ES" altLang="es-PE" dirty="0"/>
              <a:t>tablas o mapas conceptuales que representen los principales resultados de la tesis. </a:t>
            </a:r>
          </a:p>
          <a:p>
            <a:r>
              <a:rPr lang="es-ES" altLang="es-PE" dirty="0"/>
              <a:t>Solo incluya las figuras, la explicación debe ser expuesta por usted. </a:t>
            </a:r>
          </a:p>
          <a:p>
            <a:r>
              <a:rPr lang="es-ES" altLang="es-PE" dirty="0"/>
              <a:t>Use más de una lámina (hasta 10 máximo).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65FD5D7-DECC-44A2-ACB6-C451656F32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703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7. Conclusiones y Recomendaciones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C3AE37F4-2442-44C6-94CD-1AEBF5CB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PE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Conclusiones</a:t>
            </a:r>
          </a:p>
          <a:p>
            <a:pPr lvl="1" algn="just"/>
            <a:r>
              <a:rPr lang="es-PE" sz="1600" dirty="0"/>
              <a:t>Indique principales conclusiones.</a:t>
            </a:r>
          </a:p>
          <a:p>
            <a:pPr lvl="1" algn="just"/>
            <a:endParaRPr lang="es-ES" sz="1600" dirty="0"/>
          </a:p>
          <a:p>
            <a:pPr marL="457200" lvl="1" indent="0" algn="just">
              <a:buNone/>
            </a:pPr>
            <a:endParaRPr lang="es-ES" sz="1600" dirty="0"/>
          </a:p>
          <a:p>
            <a:pPr marL="457200" lvl="1" indent="0" algn="just">
              <a:buNone/>
            </a:pPr>
            <a:endParaRPr lang="es-ES" sz="1600" dirty="0"/>
          </a:p>
          <a:p>
            <a:pPr marL="457200" lvl="1" indent="0" algn="just">
              <a:buNone/>
            </a:pPr>
            <a:endParaRPr lang="es-PE" sz="1600" dirty="0"/>
          </a:p>
          <a:p>
            <a:pPr marL="0" lvl="0" indent="0">
              <a:buNone/>
            </a:pPr>
            <a:r>
              <a:rPr lang="es-PE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Recomendaciones</a:t>
            </a:r>
          </a:p>
          <a:p>
            <a:pPr lvl="1" algn="just"/>
            <a:r>
              <a:rPr lang="es-PE" sz="1800" dirty="0"/>
              <a:t>Indique principales recomendaciones.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03A1033-23E3-4490-9333-E0A1F64CB7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373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C81CA6DF-E6A6-4B93-B829-264C93AEF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2352" cy="6858000"/>
          </a:xfrm>
          <a:prstGeom prst="rect">
            <a:avLst/>
          </a:prstGeom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C3FFCCB5-E51D-4166-871C-7CCB2447F696}"/>
              </a:ext>
            </a:extLst>
          </p:cNvPr>
          <p:cNvSpPr txBox="1">
            <a:spLocks/>
          </p:cNvSpPr>
          <p:nvPr/>
        </p:nvSpPr>
        <p:spPr>
          <a:xfrm>
            <a:off x="2195513" y="2567031"/>
            <a:ext cx="6697662" cy="1400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PE" sz="3200" b="1" dirty="0">
                <a:solidFill>
                  <a:schemeClr val="bg1"/>
                </a:solidFill>
              </a:rPr>
              <a:t>Muchas Gracias</a:t>
            </a:r>
            <a:endParaRPr lang="es-ES" altLang="es-PE" sz="3200" dirty="0">
              <a:solidFill>
                <a:schemeClr val="bg1"/>
              </a:solidFill>
              <a:latin typeface="Baskerville Old Face" panose="02020602080505020303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8CA6F9A-6D9E-4EAD-8971-04BA476ED5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336" y="441635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933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6ED9036F-6142-497F-83BA-0D3515E322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2352" cy="6858000"/>
          </a:xfrm>
          <a:prstGeom prst="rect">
            <a:avLst/>
          </a:prstGeom>
        </p:spPr>
      </p:pic>
      <p:sp>
        <p:nvSpPr>
          <p:cNvPr id="6" name="1 Título">
            <a:extLst>
              <a:ext uri="{FF2B5EF4-FFF2-40B4-BE49-F238E27FC236}">
                <a16:creationId xmlns:a16="http://schemas.microsoft.com/office/drawing/2014/main" id="{ECF0E685-DE46-4333-9A72-AD7668C7D6C0}"/>
              </a:ext>
            </a:extLst>
          </p:cNvPr>
          <p:cNvSpPr txBox="1">
            <a:spLocks/>
          </p:cNvSpPr>
          <p:nvPr/>
        </p:nvSpPr>
        <p:spPr>
          <a:xfrm>
            <a:off x="2000250" y="142875"/>
            <a:ext cx="6858000" cy="654050"/>
          </a:xfrm>
          <a:prstGeom prst="rect">
            <a:avLst/>
          </a:prstGeom>
        </p:spPr>
        <p:txBody>
          <a:bodyPr/>
          <a:lstStyle/>
          <a:p>
            <a:pPr marL="514350" indent="-514350" algn="ctr" eaLnBrk="1" fontAlgn="auto" hangingPunct="1">
              <a:spcAft>
                <a:spcPts val="0"/>
              </a:spcAft>
              <a:defRPr/>
            </a:pPr>
            <a:r>
              <a:rPr lang="es-PE" sz="4000" b="1" dirty="0">
                <a:solidFill>
                  <a:srgbClr val="C00000"/>
                </a:solidFill>
                <a:latin typeface="+mj-lt"/>
                <a:ea typeface="+mj-ea"/>
                <a:cs typeface="Arabic Typesetting" pitchFamily="66" charset="-78"/>
              </a:rPr>
              <a:t>Contenido</a:t>
            </a:r>
          </a:p>
        </p:txBody>
      </p:sp>
      <p:sp>
        <p:nvSpPr>
          <p:cNvPr id="7" name="Text Box 6">
            <a:extLst>
              <a:ext uri="{FF2B5EF4-FFF2-40B4-BE49-F238E27FC236}">
                <a16:creationId xmlns:a16="http://schemas.microsoft.com/office/drawing/2014/main" id="{68D44C1C-BDD9-4241-A346-127FF27C4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4269" y="1504950"/>
            <a:ext cx="5891213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2. Marco Teórico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4. Metodología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5. Resultados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6.  Discusión</a:t>
            </a:r>
          </a:p>
          <a:p>
            <a:pPr>
              <a:spcBef>
                <a:spcPct val="0"/>
              </a:spcBef>
              <a:buNone/>
            </a:pPr>
            <a:endParaRPr lang="es-ES" altLang="es-P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spcBef>
                <a:spcPct val="0"/>
              </a:spcBef>
              <a:buNone/>
            </a:pPr>
            <a:r>
              <a:rPr lang="es-ES" altLang="es-PE" sz="2400" dirty="0">
                <a:solidFill>
                  <a:srgbClr val="000000"/>
                </a:solidFill>
                <a:latin typeface="Arial" panose="020B0604020202020204" pitchFamily="34" charset="0"/>
              </a:rPr>
              <a:t>7. Conclusiones y recomendaciones 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8B9FF036-2A4E-40D9-B625-20DD9FCFA38B}"/>
              </a:ext>
            </a:extLst>
          </p:cNvPr>
          <p:cNvGrpSpPr/>
          <p:nvPr/>
        </p:nvGrpSpPr>
        <p:grpSpPr>
          <a:xfrm>
            <a:off x="2486093" y="1998852"/>
            <a:ext cx="5043488" cy="182563"/>
            <a:chOff x="2511381" y="1998852"/>
            <a:chExt cx="5043488" cy="182563"/>
          </a:xfrm>
        </p:grpSpPr>
        <p:sp>
          <p:nvSpPr>
            <p:cNvPr id="8" name="Line 2">
              <a:extLst>
                <a:ext uri="{FF2B5EF4-FFF2-40B4-BE49-F238E27FC236}">
                  <a16:creationId xmlns:a16="http://schemas.microsoft.com/office/drawing/2014/main" id="{07CB80A1-CD35-480A-AD24-6986B5C248C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9" name="Group 3">
              <a:extLst>
                <a:ext uri="{FF2B5EF4-FFF2-40B4-BE49-F238E27FC236}">
                  <a16:creationId xmlns:a16="http://schemas.microsoft.com/office/drawing/2014/main" id="{41BFADB6-25A7-471B-9C9A-A67FB70D21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10" name="AutoShape 4">
                <a:extLst>
                  <a:ext uri="{FF2B5EF4-FFF2-40B4-BE49-F238E27FC236}">
                    <a16:creationId xmlns:a16="http://schemas.microsoft.com/office/drawing/2014/main" id="{BFD8A34B-3F02-420D-8085-80F12F6EE32F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1" name="AutoShape 5">
                <a:extLst>
                  <a:ext uri="{FF2B5EF4-FFF2-40B4-BE49-F238E27FC236}">
                    <a16:creationId xmlns:a16="http://schemas.microsoft.com/office/drawing/2014/main" id="{FB07F4CB-C569-4525-80FA-D4AA2EA74800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3" name="Grupo 12">
            <a:extLst>
              <a:ext uri="{FF2B5EF4-FFF2-40B4-BE49-F238E27FC236}">
                <a16:creationId xmlns:a16="http://schemas.microsoft.com/office/drawing/2014/main" id="{B94A36FE-EDED-42AF-9828-CD376442F8A5}"/>
              </a:ext>
            </a:extLst>
          </p:cNvPr>
          <p:cNvGrpSpPr/>
          <p:nvPr/>
        </p:nvGrpSpPr>
        <p:grpSpPr>
          <a:xfrm>
            <a:off x="2486093" y="2737909"/>
            <a:ext cx="5043488" cy="182563"/>
            <a:chOff x="2511381" y="1998852"/>
            <a:chExt cx="5043488" cy="182563"/>
          </a:xfrm>
        </p:grpSpPr>
        <p:sp>
          <p:nvSpPr>
            <p:cNvPr id="14" name="Line 2">
              <a:extLst>
                <a:ext uri="{FF2B5EF4-FFF2-40B4-BE49-F238E27FC236}">
                  <a16:creationId xmlns:a16="http://schemas.microsoft.com/office/drawing/2014/main" id="{738DABF9-2E4B-4FDE-A3C1-D7432939488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15" name="Group 3">
              <a:extLst>
                <a:ext uri="{FF2B5EF4-FFF2-40B4-BE49-F238E27FC236}">
                  <a16:creationId xmlns:a16="http://schemas.microsoft.com/office/drawing/2014/main" id="{5785E6C3-6552-4002-B9D2-DE807394D2F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16" name="AutoShape 4">
                <a:extLst>
                  <a:ext uri="{FF2B5EF4-FFF2-40B4-BE49-F238E27FC236}">
                    <a16:creationId xmlns:a16="http://schemas.microsoft.com/office/drawing/2014/main" id="{608D8169-BDE7-49E7-B562-3064B0AD37BA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7" name="AutoShape 5">
                <a:extLst>
                  <a:ext uri="{FF2B5EF4-FFF2-40B4-BE49-F238E27FC236}">
                    <a16:creationId xmlns:a16="http://schemas.microsoft.com/office/drawing/2014/main" id="{814E2188-B136-430C-99B2-26D0DD7E1CB4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18" name="Grupo 17">
            <a:extLst>
              <a:ext uri="{FF2B5EF4-FFF2-40B4-BE49-F238E27FC236}">
                <a16:creationId xmlns:a16="http://schemas.microsoft.com/office/drawing/2014/main" id="{F4D6D409-5FD2-4E20-BC29-277F0B781889}"/>
              </a:ext>
            </a:extLst>
          </p:cNvPr>
          <p:cNvGrpSpPr/>
          <p:nvPr/>
        </p:nvGrpSpPr>
        <p:grpSpPr>
          <a:xfrm>
            <a:off x="2486093" y="3476966"/>
            <a:ext cx="5043488" cy="182563"/>
            <a:chOff x="2511381" y="1998852"/>
            <a:chExt cx="5043488" cy="182563"/>
          </a:xfrm>
        </p:grpSpPr>
        <p:sp>
          <p:nvSpPr>
            <p:cNvPr id="19" name="Line 2">
              <a:extLst>
                <a:ext uri="{FF2B5EF4-FFF2-40B4-BE49-F238E27FC236}">
                  <a16:creationId xmlns:a16="http://schemas.microsoft.com/office/drawing/2014/main" id="{86DB6BB4-05A9-4DEA-87A8-61F212A072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20" name="Group 3">
              <a:extLst>
                <a:ext uri="{FF2B5EF4-FFF2-40B4-BE49-F238E27FC236}">
                  <a16:creationId xmlns:a16="http://schemas.microsoft.com/office/drawing/2014/main" id="{D4E25988-2A9D-4026-A3C7-E1E71FFDAE2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21" name="AutoShape 4">
                <a:extLst>
                  <a:ext uri="{FF2B5EF4-FFF2-40B4-BE49-F238E27FC236}">
                    <a16:creationId xmlns:a16="http://schemas.microsoft.com/office/drawing/2014/main" id="{2363389F-E591-4474-A588-540F7EC0A417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2" name="AutoShape 5">
                <a:extLst>
                  <a:ext uri="{FF2B5EF4-FFF2-40B4-BE49-F238E27FC236}">
                    <a16:creationId xmlns:a16="http://schemas.microsoft.com/office/drawing/2014/main" id="{2C6549B7-8E3A-41B1-A702-278C7E29B7E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3" name="Grupo 22">
            <a:extLst>
              <a:ext uri="{FF2B5EF4-FFF2-40B4-BE49-F238E27FC236}">
                <a16:creationId xmlns:a16="http://schemas.microsoft.com/office/drawing/2014/main" id="{DBA99DB9-C3DB-4A0A-A95F-E0AA1B58D50B}"/>
              </a:ext>
            </a:extLst>
          </p:cNvPr>
          <p:cNvGrpSpPr/>
          <p:nvPr/>
        </p:nvGrpSpPr>
        <p:grpSpPr>
          <a:xfrm>
            <a:off x="2486093" y="4216023"/>
            <a:ext cx="5043488" cy="182563"/>
            <a:chOff x="2511381" y="1998852"/>
            <a:chExt cx="5043488" cy="182563"/>
          </a:xfrm>
        </p:grpSpPr>
        <p:sp>
          <p:nvSpPr>
            <p:cNvPr id="24" name="Line 2">
              <a:extLst>
                <a:ext uri="{FF2B5EF4-FFF2-40B4-BE49-F238E27FC236}">
                  <a16:creationId xmlns:a16="http://schemas.microsoft.com/office/drawing/2014/main" id="{9FFB4532-5DEF-4160-B4B8-F42ECED642F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25" name="Group 3">
              <a:extLst>
                <a:ext uri="{FF2B5EF4-FFF2-40B4-BE49-F238E27FC236}">
                  <a16:creationId xmlns:a16="http://schemas.microsoft.com/office/drawing/2014/main" id="{054D795A-C82A-41D8-B231-33E6121B2A9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26" name="AutoShape 4">
                <a:extLst>
                  <a:ext uri="{FF2B5EF4-FFF2-40B4-BE49-F238E27FC236}">
                    <a16:creationId xmlns:a16="http://schemas.microsoft.com/office/drawing/2014/main" id="{F563A9FF-F53F-4B85-9B86-2B1CD59BBE5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27" name="AutoShape 5">
                <a:extLst>
                  <a:ext uri="{FF2B5EF4-FFF2-40B4-BE49-F238E27FC236}">
                    <a16:creationId xmlns:a16="http://schemas.microsoft.com/office/drawing/2014/main" id="{B6A61C62-F278-4D49-8D97-CC3D3CCC910D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28" name="Grupo 27">
            <a:extLst>
              <a:ext uri="{FF2B5EF4-FFF2-40B4-BE49-F238E27FC236}">
                <a16:creationId xmlns:a16="http://schemas.microsoft.com/office/drawing/2014/main" id="{2BE54877-0108-4B2A-A9F5-B8A0E7A4F197}"/>
              </a:ext>
            </a:extLst>
          </p:cNvPr>
          <p:cNvGrpSpPr/>
          <p:nvPr/>
        </p:nvGrpSpPr>
        <p:grpSpPr>
          <a:xfrm>
            <a:off x="2486093" y="4955080"/>
            <a:ext cx="5043488" cy="182563"/>
            <a:chOff x="2511381" y="1998852"/>
            <a:chExt cx="5043488" cy="182563"/>
          </a:xfrm>
        </p:grpSpPr>
        <p:sp>
          <p:nvSpPr>
            <p:cNvPr id="29" name="Line 2">
              <a:extLst>
                <a:ext uri="{FF2B5EF4-FFF2-40B4-BE49-F238E27FC236}">
                  <a16:creationId xmlns:a16="http://schemas.microsoft.com/office/drawing/2014/main" id="{1D84BB47-F038-485C-8646-876EE61D8B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30" name="Group 3">
              <a:extLst>
                <a:ext uri="{FF2B5EF4-FFF2-40B4-BE49-F238E27FC236}">
                  <a16:creationId xmlns:a16="http://schemas.microsoft.com/office/drawing/2014/main" id="{7CAE7547-41B4-4C45-899B-D76D6A00D68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31" name="AutoShape 4">
                <a:extLst>
                  <a:ext uri="{FF2B5EF4-FFF2-40B4-BE49-F238E27FC236}">
                    <a16:creationId xmlns:a16="http://schemas.microsoft.com/office/drawing/2014/main" id="{8B4FB4A2-94F7-414D-B9CD-83545DB38B21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2" name="AutoShape 5">
                <a:extLst>
                  <a:ext uri="{FF2B5EF4-FFF2-40B4-BE49-F238E27FC236}">
                    <a16:creationId xmlns:a16="http://schemas.microsoft.com/office/drawing/2014/main" id="{2921B33E-182E-4688-AC7C-E2B1838CEE22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  <p:grpSp>
        <p:nvGrpSpPr>
          <p:cNvPr id="33" name="Grupo 32">
            <a:extLst>
              <a:ext uri="{FF2B5EF4-FFF2-40B4-BE49-F238E27FC236}">
                <a16:creationId xmlns:a16="http://schemas.microsoft.com/office/drawing/2014/main" id="{ADC51B56-45BE-4DC2-9FC4-CCBB39D09FFF}"/>
              </a:ext>
            </a:extLst>
          </p:cNvPr>
          <p:cNvGrpSpPr/>
          <p:nvPr/>
        </p:nvGrpSpPr>
        <p:grpSpPr>
          <a:xfrm>
            <a:off x="2486093" y="5694136"/>
            <a:ext cx="5043488" cy="182563"/>
            <a:chOff x="2511381" y="1998852"/>
            <a:chExt cx="5043488" cy="182563"/>
          </a:xfrm>
        </p:grpSpPr>
        <p:sp>
          <p:nvSpPr>
            <p:cNvPr id="34" name="Line 2">
              <a:extLst>
                <a:ext uri="{FF2B5EF4-FFF2-40B4-BE49-F238E27FC236}">
                  <a16:creationId xmlns:a16="http://schemas.microsoft.com/office/drawing/2014/main" id="{D95F800E-46C5-45EF-AB68-D4B03AC07D4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54269" y="2105215"/>
              <a:ext cx="4800600" cy="0"/>
            </a:xfrm>
            <a:prstGeom prst="line">
              <a:avLst/>
            </a:prstGeom>
            <a:noFill/>
            <a:ln w="25400">
              <a:solidFill>
                <a:srgbClr val="5F5F5F"/>
              </a:solidFill>
              <a:prstDash val="sysDot"/>
              <a:round/>
              <a:headEnd/>
              <a:tailEnd type="oval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s-PE"/>
            </a:p>
          </p:txBody>
        </p:sp>
        <p:grpSp>
          <p:nvGrpSpPr>
            <p:cNvPr id="35" name="Group 3">
              <a:extLst>
                <a:ext uri="{FF2B5EF4-FFF2-40B4-BE49-F238E27FC236}">
                  <a16:creationId xmlns:a16="http://schemas.microsoft.com/office/drawing/2014/main" id="{CE39CC5C-950E-4879-9731-B0A3026327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1381" y="1998852"/>
              <a:ext cx="182563" cy="182563"/>
              <a:chOff x="1239" y="1515"/>
              <a:chExt cx="115" cy="115"/>
            </a:xfrm>
          </p:grpSpPr>
          <p:sp>
            <p:nvSpPr>
              <p:cNvPr id="36" name="AutoShape 4">
                <a:extLst>
                  <a:ext uri="{FF2B5EF4-FFF2-40B4-BE49-F238E27FC236}">
                    <a16:creationId xmlns:a16="http://schemas.microsoft.com/office/drawing/2014/main" id="{8E80F943-459D-4CC4-A4E9-8C327CE6F80E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2700000">
                <a:off x="1239" y="1515"/>
                <a:ext cx="115" cy="115"/>
              </a:xfrm>
              <a:prstGeom prst="rtTriangle">
                <a:avLst/>
              </a:prstGeom>
              <a:solidFill>
                <a:srgbClr val="808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37" name="AutoShape 5">
                <a:extLst>
                  <a:ext uri="{FF2B5EF4-FFF2-40B4-BE49-F238E27FC236}">
                    <a16:creationId xmlns:a16="http://schemas.microsoft.com/office/drawing/2014/main" id="{E7EF06F4-BE6A-467A-9631-A7603A8B0733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 rot="18900000" flipH="1">
                <a:off x="1239" y="1515"/>
                <a:ext cx="115" cy="115"/>
              </a:xfrm>
              <a:prstGeom prst="rtTriangle">
                <a:avLst/>
              </a:prstGeom>
              <a:solidFill>
                <a:srgbClr val="FF99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s-PE" altLang="es-PE" sz="1800">
                  <a:latin typeface="Arial" panose="020B0604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41275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 fontScale="90000"/>
          </a:bodyPr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1. Problema de Investigación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1A3F8FAE-3719-4966-A4BF-58F382AC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pPr algn="just"/>
            <a:r>
              <a:rPr lang="es-PE" altLang="es-PE" dirty="0"/>
              <a:t>Inserte mapa conceptual que resuma el problema. </a:t>
            </a:r>
          </a:p>
          <a:p>
            <a:pPr algn="just"/>
            <a:r>
              <a:rPr lang="es-PE" altLang="es-PE" dirty="0"/>
              <a:t>Use </a:t>
            </a:r>
            <a:r>
              <a:rPr lang="es-PE" altLang="es-PE" dirty="0" err="1"/>
              <a:t>smart</a:t>
            </a:r>
            <a:r>
              <a:rPr lang="es-PE" altLang="es-PE" dirty="0"/>
              <a:t> art.</a:t>
            </a:r>
          </a:p>
          <a:p>
            <a:endParaRPr lang="es-ES" alt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BF300AD-C17C-4A16-8E83-2691917134C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2556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 fontScale="90000"/>
          </a:bodyPr>
          <a:lstStyle/>
          <a:p>
            <a:pPr marL="514350" indent="-514350" fontAlgn="auto">
              <a:spcAft>
                <a:spcPts val="0"/>
              </a:spcAft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1.1 Objetivos de Investigación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1A3F8FAE-3719-4966-A4BF-58F382AC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PE" altLang="es-PE" dirty="0"/>
              <a:t>Inserte lista de objetivos de investigación.</a:t>
            </a:r>
            <a:endParaRPr lang="es-ES" alt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049F4539-4C64-4B5B-8E7E-6F5623AA73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154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2. Marco Teórico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1A3F8FAE-3719-4966-A4BF-58F382AC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ES_tradnl" altLang="es-PE" dirty="0"/>
              <a:t>Inserte mapa conceptual que sintetice los antecedentes más importantes.</a:t>
            </a:r>
            <a:endParaRPr lang="es-ES" alt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EF19C824-9DD8-4878-A9E2-56608E4BEB2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6210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2. Marco Teórico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1A3F8FAE-3719-4966-A4BF-58F382AC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ES_tradnl" altLang="es-PE" dirty="0"/>
              <a:t>Inserte mapa conceptual que explique los principales conceptos y teorías de la tesis (puede usar más de una lámina).</a:t>
            </a:r>
            <a:endParaRPr lang="es-ES" alt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472D385-D39E-49C9-98D2-76858E1910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3326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3. Hipótesis y variables 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1A3F8FAE-3719-4966-A4BF-58F382AC23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ES_tradnl" altLang="es-PE" dirty="0"/>
              <a:t>Elabore un mapa conceptual que describa sus hipótesis.</a:t>
            </a:r>
            <a:endParaRPr lang="es-ES" altLang="es-PE" dirty="0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4D6E7A37-C3B4-4903-A92A-C954E36BDE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1117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4. Metodología</a:t>
            </a:r>
          </a:p>
        </p:txBody>
      </p:sp>
      <p:graphicFrame>
        <p:nvGraphicFramePr>
          <p:cNvPr id="9" name="4 Diagrama">
            <a:extLst>
              <a:ext uri="{FF2B5EF4-FFF2-40B4-BE49-F238E27FC236}">
                <a16:creationId xmlns:a16="http://schemas.microsoft.com/office/drawing/2014/main" id="{7D0141F9-BA83-4A13-8D4D-1D07664959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19151823"/>
              </p:ext>
            </p:extLst>
          </p:nvPr>
        </p:nvGraphicFramePr>
        <p:xfrm>
          <a:off x="2713147" y="1241397"/>
          <a:ext cx="5638784" cy="45698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Imagen 9">
            <a:extLst>
              <a:ext uri="{FF2B5EF4-FFF2-40B4-BE49-F238E27FC236}">
                <a16:creationId xmlns:a16="http://schemas.microsoft.com/office/drawing/2014/main" id="{BB5A6B78-6EE2-4145-BCF5-7F3E2D7C4C27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1816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áfico 3">
            <a:extLst>
              <a:ext uri="{FF2B5EF4-FFF2-40B4-BE49-F238E27FC236}">
                <a16:creationId xmlns:a16="http://schemas.microsoft.com/office/drawing/2014/main" id="{FDCCB5CD-CBAA-41DF-B4FF-04893948CE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4"/>
            <a:ext cx="9144000" cy="6856352"/>
          </a:xfrm>
          <a:prstGeom prst="rect">
            <a:avLst/>
          </a:prstGeom>
        </p:spPr>
      </p:pic>
      <p:sp>
        <p:nvSpPr>
          <p:cNvPr id="5" name="15 CuadroTexto">
            <a:extLst>
              <a:ext uri="{FF2B5EF4-FFF2-40B4-BE49-F238E27FC236}">
                <a16:creationId xmlns:a16="http://schemas.microsoft.com/office/drawing/2014/main" id="{8790AAAD-11D8-4641-9CB6-06F4803BF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9" y="1943893"/>
            <a:ext cx="1577131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1. Problema de Investigación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2. Marco Teórico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3. Hipótesis y variables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4. Metodología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5. Resultados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6.  Discusión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100" dirty="0">
                <a:solidFill>
                  <a:schemeClr val="bg1"/>
                </a:solidFill>
                <a:latin typeface="Arial" panose="020B0604020202020204" pitchFamily="34" charset="0"/>
              </a:rPr>
              <a:t>7. Conclusiones y recomendaciones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s-ES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None/>
              <a:defRPr/>
            </a:pPr>
            <a:endParaRPr lang="es-PE" altLang="es-PE" sz="1100" dirty="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6" name="15 CuadroTexto">
            <a:extLst>
              <a:ext uri="{FF2B5EF4-FFF2-40B4-BE49-F238E27FC236}">
                <a16:creationId xmlns:a16="http://schemas.microsoft.com/office/drawing/2014/main" id="{952BC9B6-10D2-4E70-AB68-0292F41DC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948" y="1288931"/>
            <a:ext cx="157713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spcBef>
                <a:spcPct val="0"/>
              </a:spcBef>
              <a:buNone/>
              <a:defRPr/>
            </a:pPr>
            <a:r>
              <a:rPr lang="es-ES" altLang="es-PE" sz="1400" b="1" dirty="0">
                <a:solidFill>
                  <a:schemeClr val="bg1"/>
                </a:solidFill>
                <a:latin typeface="Arial" panose="020B0604020202020204" pitchFamily="34" charset="0"/>
              </a:rPr>
              <a:t>Contenido</a:t>
            </a:r>
          </a:p>
        </p:txBody>
      </p:sp>
      <p:sp>
        <p:nvSpPr>
          <p:cNvPr id="7" name="30 Título">
            <a:extLst>
              <a:ext uri="{FF2B5EF4-FFF2-40B4-BE49-F238E27FC236}">
                <a16:creationId xmlns:a16="http://schemas.microsoft.com/office/drawing/2014/main" id="{AB12D81B-343F-4B1B-AD58-95BCC95CCE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312" y="274638"/>
            <a:ext cx="5876488" cy="101429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PE" sz="4000" b="1" dirty="0">
                <a:solidFill>
                  <a:srgbClr val="C00000"/>
                </a:solidFill>
                <a:cs typeface="Arabic Typesetting" pitchFamily="66" charset="-78"/>
              </a:rPr>
              <a:t>5. Resultados</a:t>
            </a:r>
          </a:p>
        </p:txBody>
      </p:sp>
      <p:sp>
        <p:nvSpPr>
          <p:cNvPr id="8" name="9 Marcador de contenido">
            <a:extLst>
              <a:ext uri="{FF2B5EF4-FFF2-40B4-BE49-F238E27FC236}">
                <a16:creationId xmlns:a16="http://schemas.microsoft.com/office/drawing/2014/main" id="{C3AE37F4-2442-44C6-94CD-1AEBF5CB19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0312" y="1600200"/>
            <a:ext cx="5876488" cy="4525963"/>
          </a:xfrm>
        </p:spPr>
        <p:txBody>
          <a:bodyPr/>
          <a:lstStyle/>
          <a:p>
            <a:r>
              <a:rPr lang="es-ES_tradnl" altLang="es-PE" dirty="0"/>
              <a:t>Inserte gráficos, tablas o mapas conceptuales que representen los principales resultados de la tesis. Solo incluya las figuras, la explicación debe ser expuesta por usted. </a:t>
            </a:r>
          </a:p>
          <a:p>
            <a:r>
              <a:rPr lang="es-ES_tradnl" altLang="es-PE" dirty="0"/>
              <a:t>Use más de una lámina (hasta 10 máximo).</a:t>
            </a:r>
            <a:endParaRPr lang="es-ES" altLang="es-PE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F3EF84E1-8BD2-4B98-81B9-2F94C3C83E8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2844" y="5937224"/>
            <a:ext cx="3347207" cy="64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1266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532</Words>
  <Application>Microsoft Office PowerPoint</Application>
  <PresentationFormat>Presentación en pantalla (4:3)</PresentationFormat>
  <Paragraphs>239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Arabic Typesetting</vt:lpstr>
      <vt:lpstr>Arial</vt:lpstr>
      <vt:lpstr>Baskerville Old Face</vt:lpstr>
      <vt:lpstr>Calibri</vt:lpstr>
      <vt:lpstr>Calibri Light</vt:lpstr>
      <vt:lpstr>Tema de Office</vt:lpstr>
      <vt:lpstr>Escribe el título de tu tesis aquí </vt:lpstr>
      <vt:lpstr>Presentación de PowerPoint</vt:lpstr>
      <vt:lpstr>1. Problema de Investigación</vt:lpstr>
      <vt:lpstr>1.1 Objetivos de Investigación</vt:lpstr>
      <vt:lpstr>2. Marco Teórico</vt:lpstr>
      <vt:lpstr>2. Marco Teórico</vt:lpstr>
      <vt:lpstr>3. Hipótesis y variables </vt:lpstr>
      <vt:lpstr>4. Metodología</vt:lpstr>
      <vt:lpstr>5. Resultados</vt:lpstr>
      <vt:lpstr>6. Discusión</vt:lpstr>
      <vt:lpstr>7. Conclusiones y Recomendaciones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Escribe el título de tu tesis aquí</dc:title>
  <dc:creator>NILTON FEDERICO FLORES IGUIA</dc:creator>
  <cp:lastModifiedBy>NILTON FEDERICO FLORES IGUIA</cp:lastModifiedBy>
  <cp:revision>3</cp:revision>
  <dcterms:created xsi:type="dcterms:W3CDTF">2023-11-23T16:59:14Z</dcterms:created>
  <dcterms:modified xsi:type="dcterms:W3CDTF">2023-11-23T17:27:43Z</dcterms:modified>
</cp:coreProperties>
</file>