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7" r:id="rId5"/>
    <p:sldId id="322" r:id="rId6"/>
    <p:sldId id="317" r:id="rId7"/>
    <p:sldId id="328" r:id="rId8"/>
    <p:sldId id="341" r:id="rId9"/>
    <p:sldId id="259" r:id="rId10"/>
    <p:sldId id="343" r:id="rId11"/>
    <p:sldId id="263" r:id="rId12"/>
    <p:sldId id="307" r:id="rId13"/>
    <p:sldId id="349" r:id="rId14"/>
    <p:sldId id="348" r:id="rId15"/>
    <p:sldId id="327" r:id="rId16"/>
  </p:sldIdLst>
  <p:sldSz cx="9144000" cy="6858000" type="screen4x3"/>
  <p:notesSz cx="6797675" cy="9928225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A3158F"/>
    <a:srgbClr val="D61459"/>
    <a:srgbClr val="BA124E"/>
    <a:srgbClr val="F5B5EC"/>
    <a:srgbClr val="9D92F2"/>
    <a:srgbClr val="BBA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3970" autoAdjust="0"/>
  </p:normalViewPr>
  <p:slideViewPr>
    <p:cSldViewPr>
      <p:cViewPr varScale="1">
        <p:scale>
          <a:sx n="51" d="100"/>
          <a:sy n="51" d="100"/>
        </p:scale>
        <p:origin x="138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92"/>
    </p:cViewPr>
  </p:sorter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60BD9E-A52C-4759-B758-8AD347FBA08A}" type="doc">
      <dgm:prSet loTypeId="urn:microsoft.com/office/officeart/2005/8/layout/v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PE"/>
        </a:p>
      </dgm:t>
    </dgm:pt>
    <dgm:pt modelId="{54E3D36E-6B09-4CBB-905E-28F569251156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PE" sz="2700" dirty="0">
              <a:solidFill>
                <a:schemeClr val="tx1"/>
              </a:solidFill>
            </a:rPr>
            <a:t>Diseño</a:t>
          </a:r>
        </a:p>
      </dgm:t>
    </dgm:pt>
    <dgm:pt modelId="{6FB5601A-C416-48B8-B4DF-1EF11B6EC1CD}" type="parTrans" cxnId="{89F779BF-B1EC-459C-8C5A-CE6D490625E4}">
      <dgm:prSet/>
      <dgm:spPr/>
      <dgm:t>
        <a:bodyPr/>
        <a:lstStyle/>
        <a:p>
          <a:endParaRPr lang="es-PE"/>
        </a:p>
      </dgm:t>
    </dgm:pt>
    <dgm:pt modelId="{E918634F-4E4F-441C-8B0F-005E97418503}" type="sibTrans" cxnId="{89F779BF-B1EC-459C-8C5A-CE6D490625E4}">
      <dgm:prSet/>
      <dgm:spPr/>
      <dgm:t>
        <a:bodyPr/>
        <a:lstStyle/>
        <a:p>
          <a:endParaRPr lang="es-PE"/>
        </a:p>
      </dgm:t>
    </dgm:pt>
    <dgm:pt modelId="{812A6167-41FB-4263-9DB2-85E5A2FD6BC3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PE" dirty="0"/>
            <a:t>Indique el diseño empleado</a:t>
          </a:r>
        </a:p>
      </dgm:t>
    </dgm:pt>
    <dgm:pt modelId="{F45CE0EF-1A9B-4BCA-A243-65D4E104A0CE}" type="parTrans" cxnId="{93C39890-E066-41C4-A1F9-0712C7982F06}">
      <dgm:prSet/>
      <dgm:spPr/>
      <dgm:t>
        <a:bodyPr/>
        <a:lstStyle/>
        <a:p>
          <a:endParaRPr lang="es-PE"/>
        </a:p>
      </dgm:t>
    </dgm:pt>
    <dgm:pt modelId="{7E78477C-78AF-433D-8A49-F4342C0795EC}" type="sibTrans" cxnId="{93C39890-E066-41C4-A1F9-0712C7982F06}">
      <dgm:prSet/>
      <dgm:spPr/>
      <dgm:t>
        <a:bodyPr/>
        <a:lstStyle/>
        <a:p>
          <a:endParaRPr lang="es-PE"/>
        </a:p>
      </dgm:t>
    </dgm:pt>
    <dgm:pt modelId="{0D9F9168-35E4-4FD5-AB7B-DCA9FBBBD316}">
      <dgm:prSet phldrT="[Texto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PE" sz="2700" dirty="0">
              <a:solidFill>
                <a:schemeClr val="tx1"/>
              </a:solidFill>
            </a:rPr>
            <a:t>Población</a:t>
          </a:r>
        </a:p>
      </dgm:t>
    </dgm:pt>
    <dgm:pt modelId="{9FB804D9-410D-467D-9EFE-0E7CDAA1667E}" type="parTrans" cxnId="{C3ED13B0-B1B1-48AA-B196-327A9796158B}">
      <dgm:prSet/>
      <dgm:spPr/>
      <dgm:t>
        <a:bodyPr/>
        <a:lstStyle/>
        <a:p>
          <a:endParaRPr lang="es-PE"/>
        </a:p>
      </dgm:t>
    </dgm:pt>
    <dgm:pt modelId="{E0D122EB-39CE-44DF-8B8C-E1B05DD15FF1}" type="sibTrans" cxnId="{C3ED13B0-B1B1-48AA-B196-327A9796158B}">
      <dgm:prSet/>
      <dgm:spPr/>
      <dgm:t>
        <a:bodyPr/>
        <a:lstStyle/>
        <a:p>
          <a:endParaRPr lang="es-PE"/>
        </a:p>
      </dgm:t>
    </dgm:pt>
    <dgm:pt modelId="{17F44E3B-757A-4572-8FAF-3E26635C5C1C}">
      <dgm:prSet phldrT="[Texto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PE" dirty="0"/>
            <a:t>Tipo de muestreo</a:t>
          </a:r>
        </a:p>
      </dgm:t>
    </dgm:pt>
    <dgm:pt modelId="{A4860B32-0318-411B-8BD5-2DA1CC3D6D71}" type="parTrans" cxnId="{55533547-2D2B-4FE0-8FC2-2053FD0FCFFA}">
      <dgm:prSet/>
      <dgm:spPr/>
      <dgm:t>
        <a:bodyPr/>
        <a:lstStyle/>
        <a:p>
          <a:endParaRPr lang="es-PE"/>
        </a:p>
      </dgm:t>
    </dgm:pt>
    <dgm:pt modelId="{7D4D3DF8-9061-4015-A9BD-4254DC642BE9}" type="sibTrans" cxnId="{55533547-2D2B-4FE0-8FC2-2053FD0FCFFA}">
      <dgm:prSet/>
      <dgm:spPr/>
      <dgm:t>
        <a:bodyPr/>
        <a:lstStyle/>
        <a:p>
          <a:endParaRPr lang="es-PE"/>
        </a:p>
      </dgm:t>
    </dgm:pt>
    <dgm:pt modelId="{4B209014-9C0B-4662-A31E-CC8A2399878A}">
      <dgm:prSet phldrT="[Texto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PE" dirty="0"/>
            <a:t>Indique tamaño poblacional, </a:t>
          </a:r>
          <a:r>
            <a:rPr lang="es-PE" dirty="0" err="1"/>
            <a:t>muestral</a:t>
          </a:r>
          <a:endParaRPr lang="es-PE" dirty="0"/>
        </a:p>
      </dgm:t>
    </dgm:pt>
    <dgm:pt modelId="{31E71265-8A6D-4B16-B489-2E42F91DC741}" type="parTrans" cxnId="{4F814124-AB31-4479-A9DC-8BA7533CD61C}">
      <dgm:prSet/>
      <dgm:spPr/>
      <dgm:t>
        <a:bodyPr/>
        <a:lstStyle/>
        <a:p>
          <a:endParaRPr lang="es-ES"/>
        </a:p>
      </dgm:t>
    </dgm:pt>
    <dgm:pt modelId="{557988F9-E0DC-4CFD-875F-77A885341651}" type="sibTrans" cxnId="{4F814124-AB31-4479-A9DC-8BA7533CD61C}">
      <dgm:prSet/>
      <dgm:spPr/>
      <dgm:t>
        <a:bodyPr/>
        <a:lstStyle/>
        <a:p>
          <a:endParaRPr lang="es-ES"/>
        </a:p>
      </dgm:t>
    </dgm:pt>
    <dgm:pt modelId="{FA136519-1DAB-4166-BA8F-A6E8BC63C1E0}">
      <dgm:prSet phldrT="[Texto]"/>
      <dgm:spPr>
        <a:solidFill>
          <a:schemeClr val="accent2"/>
        </a:solidFill>
      </dgm:spPr>
      <dgm:t>
        <a:bodyPr/>
        <a:lstStyle/>
        <a:p>
          <a:r>
            <a:rPr lang="es-PE">
              <a:solidFill>
                <a:schemeClr val="tx1"/>
              </a:solidFill>
            </a:rPr>
            <a:t>Instrumentos</a:t>
          </a:r>
          <a:endParaRPr lang="es-PE" dirty="0"/>
        </a:p>
      </dgm:t>
    </dgm:pt>
    <dgm:pt modelId="{88C047B8-BD1A-4B61-A6C1-EF88FEA4A59C}" type="parTrans" cxnId="{730AB0DE-BD6B-4B7A-90C5-F324A9168819}">
      <dgm:prSet/>
      <dgm:spPr/>
      <dgm:t>
        <a:bodyPr/>
        <a:lstStyle/>
        <a:p>
          <a:endParaRPr lang="es-ES"/>
        </a:p>
      </dgm:t>
    </dgm:pt>
    <dgm:pt modelId="{FE0279C8-2588-499C-B10E-0569BB7B88DB}" type="sibTrans" cxnId="{730AB0DE-BD6B-4B7A-90C5-F324A9168819}">
      <dgm:prSet/>
      <dgm:spPr/>
      <dgm:t>
        <a:bodyPr/>
        <a:lstStyle/>
        <a:p>
          <a:endParaRPr lang="es-ES"/>
        </a:p>
      </dgm:t>
    </dgm:pt>
    <dgm:pt modelId="{8DE7E74E-C53C-4A69-B6D5-5A76D311000F}">
      <dgm:prSet phldrT="[Texto]"/>
      <dgm:spPr/>
      <dgm:t>
        <a:bodyPr/>
        <a:lstStyle/>
        <a:p>
          <a:r>
            <a:rPr lang="es-PE" dirty="0"/>
            <a:t>Lista de instrumentos empleados</a:t>
          </a:r>
        </a:p>
      </dgm:t>
    </dgm:pt>
    <dgm:pt modelId="{0039FBFC-CF46-4D64-8509-934D2E419568}" type="parTrans" cxnId="{A177B28E-DFE3-4A92-9B44-DE579EEA7E16}">
      <dgm:prSet/>
      <dgm:spPr/>
      <dgm:t>
        <a:bodyPr/>
        <a:lstStyle/>
        <a:p>
          <a:endParaRPr lang="es-ES"/>
        </a:p>
      </dgm:t>
    </dgm:pt>
    <dgm:pt modelId="{285AEB5E-43C6-447D-8AE4-06C067BF16CB}" type="sibTrans" cxnId="{A177B28E-DFE3-4A92-9B44-DE579EEA7E16}">
      <dgm:prSet/>
      <dgm:spPr/>
      <dgm:t>
        <a:bodyPr/>
        <a:lstStyle/>
        <a:p>
          <a:endParaRPr lang="es-ES"/>
        </a:p>
      </dgm:t>
    </dgm:pt>
    <dgm:pt modelId="{482213D0-CA39-426F-9338-810C16661FF8}">
      <dgm:prSet phldrT="[Texto]"/>
      <dgm:spPr/>
      <dgm:t>
        <a:bodyPr/>
        <a:lstStyle/>
        <a:p>
          <a:r>
            <a:rPr lang="es-PE" dirty="0"/>
            <a:t>Información adicional (en otra lámina)</a:t>
          </a:r>
        </a:p>
      </dgm:t>
    </dgm:pt>
    <dgm:pt modelId="{772100D6-BF1D-46F6-A5DA-BF011746BEE3}" type="parTrans" cxnId="{794B1FAB-DFD2-4FDB-B537-814A83CF83BF}">
      <dgm:prSet/>
      <dgm:spPr/>
      <dgm:t>
        <a:bodyPr/>
        <a:lstStyle/>
        <a:p>
          <a:endParaRPr lang="es-ES"/>
        </a:p>
      </dgm:t>
    </dgm:pt>
    <dgm:pt modelId="{420AE09A-11B2-4369-83AE-EA5AEE11ED85}" type="sibTrans" cxnId="{794B1FAB-DFD2-4FDB-B537-814A83CF83BF}">
      <dgm:prSet/>
      <dgm:spPr/>
      <dgm:t>
        <a:bodyPr/>
        <a:lstStyle/>
        <a:p>
          <a:endParaRPr lang="es-ES"/>
        </a:p>
      </dgm:t>
    </dgm:pt>
    <dgm:pt modelId="{A7D1D1DF-5936-4D8E-B2D1-E96EFDEA7354}">
      <dgm:prSet phldrT="[Texto]"/>
      <dgm:spPr>
        <a:solidFill>
          <a:schemeClr val="accent4"/>
        </a:solidFill>
      </dgm:spPr>
      <dgm:t>
        <a:bodyPr/>
        <a:lstStyle/>
        <a:p>
          <a:r>
            <a:rPr lang="es-PE" dirty="0">
              <a:solidFill>
                <a:schemeClr val="tx1"/>
              </a:solidFill>
            </a:rPr>
            <a:t>Procedimiento</a:t>
          </a:r>
        </a:p>
      </dgm:t>
    </dgm:pt>
    <dgm:pt modelId="{4B49848B-7781-4B69-9B80-DE2AE08C9372}" type="parTrans" cxnId="{72DB2C68-B7F7-4BE9-95F6-E54EFF1B3833}">
      <dgm:prSet/>
      <dgm:spPr/>
      <dgm:t>
        <a:bodyPr/>
        <a:lstStyle/>
        <a:p>
          <a:endParaRPr lang="es-ES"/>
        </a:p>
      </dgm:t>
    </dgm:pt>
    <dgm:pt modelId="{E2061909-3958-41E4-AB9C-013CBC06DDEC}" type="sibTrans" cxnId="{72DB2C68-B7F7-4BE9-95F6-E54EFF1B3833}">
      <dgm:prSet/>
      <dgm:spPr/>
      <dgm:t>
        <a:bodyPr/>
        <a:lstStyle/>
        <a:p>
          <a:endParaRPr lang="es-ES"/>
        </a:p>
      </dgm:t>
    </dgm:pt>
    <dgm:pt modelId="{59D6AE86-1250-46E4-B9CE-0BCCC041569F}">
      <dgm:prSet phldrT="[Texto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PE" dirty="0"/>
            <a:t>Indique pasos de procedimiento</a:t>
          </a:r>
        </a:p>
      </dgm:t>
    </dgm:pt>
    <dgm:pt modelId="{DC2FDE29-94B2-4954-9AA2-3EDB7BFDD655}" type="parTrans" cxnId="{B84545F9-7F9D-4BC4-90D7-57BEF40A803C}">
      <dgm:prSet/>
      <dgm:spPr/>
      <dgm:t>
        <a:bodyPr/>
        <a:lstStyle/>
        <a:p>
          <a:endParaRPr lang="es-ES"/>
        </a:p>
      </dgm:t>
    </dgm:pt>
    <dgm:pt modelId="{8AC97810-A0BB-4789-AC1A-D33366159B29}" type="sibTrans" cxnId="{B84545F9-7F9D-4BC4-90D7-57BEF40A803C}">
      <dgm:prSet/>
      <dgm:spPr/>
      <dgm:t>
        <a:bodyPr/>
        <a:lstStyle/>
        <a:p>
          <a:endParaRPr lang="es-ES"/>
        </a:p>
      </dgm:t>
    </dgm:pt>
    <dgm:pt modelId="{DDBC3231-D902-4E18-839B-B257335F3B91}">
      <dgm:prSet phldrT="[Texto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PE" dirty="0"/>
            <a:t>Indique técnicas de análisis empleados</a:t>
          </a:r>
        </a:p>
      </dgm:t>
    </dgm:pt>
    <dgm:pt modelId="{65D22FD1-83E0-4130-91DE-41FBD4A1DB12}" type="parTrans" cxnId="{474CBEA2-4BF9-4BA8-A5DF-6BC9200BDE0A}">
      <dgm:prSet/>
      <dgm:spPr/>
      <dgm:t>
        <a:bodyPr/>
        <a:lstStyle/>
        <a:p>
          <a:endParaRPr lang="es-ES"/>
        </a:p>
      </dgm:t>
    </dgm:pt>
    <dgm:pt modelId="{E92898DC-A553-4286-B1E6-000739CD2AEB}" type="sibTrans" cxnId="{474CBEA2-4BF9-4BA8-A5DF-6BC9200BDE0A}">
      <dgm:prSet/>
      <dgm:spPr/>
      <dgm:t>
        <a:bodyPr/>
        <a:lstStyle/>
        <a:p>
          <a:endParaRPr lang="es-ES"/>
        </a:p>
      </dgm:t>
    </dgm:pt>
    <dgm:pt modelId="{0E914DD7-4270-40D8-8B78-A46A7C29BB6D}" type="pres">
      <dgm:prSet presAssocID="{0360BD9E-A52C-4759-B758-8AD347FBA08A}" presName="Name0" presStyleCnt="0">
        <dgm:presLayoutVars>
          <dgm:dir/>
          <dgm:animLvl val="lvl"/>
          <dgm:resizeHandles/>
        </dgm:presLayoutVars>
      </dgm:prSet>
      <dgm:spPr/>
    </dgm:pt>
    <dgm:pt modelId="{6238F4B0-10BF-4F64-B9D8-41DD0CF67B86}" type="pres">
      <dgm:prSet presAssocID="{54E3D36E-6B09-4CBB-905E-28F569251156}" presName="linNode" presStyleCnt="0"/>
      <dgm:spPr/>
    </dgm:pt>
    <dgm:pt modelId="{31CEBE01-799C-4130-9E0C-630DCC6D058D}" type="pres">
      <dgm:prSet presAssocID="{54E3D36E-6B09-4CBB-905E-28F569251156}" presName="parentShp" presStyleLbl="node1" presStyleIdx="0" presStyleCnt="4">
        <dgm:presLayoutVars>
          <dgm:bulletEnabled val="1"/>
        </dgm:presLayoutVars>
      </dgm:prSet>
      <dgm:spPr/>
    </dgm:pt>
    <dgm:pt modelId="{86F6ABC4-8A95-4200-80A0-C7E9B39A9AEB}" type="pres">
      <dgm:prSet presAssocID="{54E3D36E-6B09-4CBB-905E-28F569251156}" presName="childShp" presStyleLbl="bgAccFollowNode1" presStyleIdx="0" presStyleCnt="4" custLinFactNeighborX="-602" custLinFactNeighborY="-26">
        <dgm:presLayoutVars>
          <dgm:bulletEnabled val="1"/>
        </dgm:presLayoutVars>
      </dgm:prSet>
      <dgm:spPr/>
    </dgm:pt>
    <dgm:pt modelId="{1C654BD8-0C25-49C1-8EE9-0EC03DB6013C}" type="pres">
      <dgm:prSet presAssocID="{E918634F-4E4F-441C-8B0F-005E97418503}" presName="spacing" presStyleCnt="0"/>
      <dgm:spPr/>
    </dgm:pt>
    <dgm:pt modelId="{BDC3A070-8F2A-40F0-8964-B6EB8A3CFEDA}" type="pres">
      <dgm:prSet presAssocID="{0D9F9168-35E4-4FD5-AB7B-DCA9FBBBD316}" presName="linNode" presStyleCnt="0"/>
      <dgm:spPr/>
    </dgm:pt>
    <dgm:pt modelId="{CB7D559E-D000-488F-A554-68F105C1BDF9}" type="pres">
      <dgm:prSet presAssocID="{0D9F9168-35E4-4FD5-AB7B-DCA9FBBBD316}" presName="parentShp" presStyleLbl="node1" presStyleIdx="1" presStyleCnt="4" custLinFactNeighborY="2310">
        <dgm:presLayoutVars>
          <dgm:bulletEnabled val="1"/>
        </dgm:presLayoutVars>
      </dgm:prSet>
      <dgm:spPr/>
    </dgm:pt>
    <dgm:pt modelId="{7C10D4A0-89ED-455F-AE52-C8D04E5AF5AA}" type="pres">
      <dgm:prSet presAssocID="{0D9F9168-35E4-4FD5-AB7B-DCA9FBBBD316}" presName="childShp" presStyleLbl="bgAccFollowNode1" presStyleIdx="1" presStyleCnt="4">
        <dgm:presLayoutVars>
          <dgm:bulletEnabled val="1"/>
        </dgm:presLayoutVars>
      </dgm:prSet>
      <dgm:spPr/>
    </dgm:pt>
    <dgm:pt modelId="{4FD0C16F-ECA0-46D2-ABFD-D31D9F05B9F1}" type="pres">
      <dgm:prSet presAssocID="{E0D122EB-39CE-44DF-8B8C-E1B05DD15FF1}" presName="spacing" presStyleCnt="0"/>
      <dgm:spPr/>
    </dgm:pt>
    <dgm:pt modelId="{1CD8D64A-184A-42EA-BD0F-9302572C12A7}" type="pres">
      <dgm:prSet presAssocID="{FA136519-1DAB-4166-BA8F-A6E8BC63C1E0}" presName="linNode" presStyleCnt="0"/>
      <dgm:spPr/>
    </dgm:pt>
    <dgm:pt modelId="{9E29719F-1489-4AC1-BC0A-E51E3D230487}" type="pres">
      <dgm:prSet presAssocID="{FA136519-1DAB-4166-BA8F-A6E8BC63C1E0}" presName="parentShp" presStyleLbl="node1" presStyleIdx="2" presStyleCnt="4">
        <dgm:presLayoutVars>
          <dgm:bulletEnabled val="1"/>
        </dgm:presLayoutVars>
      </dgm:prSet>
      <dgm:spPr/>
    </dgm:pt>
    <dgm:pt modelId="{CC876CB9-49C3-49C1-96C3-9108B9724737}" type="pres">
      <dgm:prSet presAssocID="{FA136519-1DAB-4166-BA8F-A6E8BC63C1E0}" presName="childShp" presStyleLbl="bgAccFollowNode1" presStyleIdx="2" presStyleCnt="4" custLinFactNeighborX="3333" custLinFactNeighborY="-26">
        <dgm:presLayoutVars>
          <dgm:bulletEnabled val="1"/>
        </dgm:presLayoutVars>
      </dgm:prSet>
      <dgm:spPr/>
    </dgm:pt>
    <dgm:pt modelId="{4AD0AD6E-0A94-4F1A-9A96-5CF9805CF315}" type="pres">
      <dgm:prSet presAssocID="{FE0279C8-2588-499C-B10E-0569BB7B88DB}" presName="spacing" presStyleCnt="0"/>
      <dgm:spPr/>
    </dgm:pt>
    <dgm:pt modelId="{CDA8A961-73B7-452A-AA69-AADD4EDEA1FB}" type="pres">
      <dgm:prSet presAssocID="{A7D1D1DF-5936-4D8E-B2D1-E96EFDEA7354}" presName="linNode" presStyleCnt="0"/>
      <dgm:spPr/>
    </dgm:pt>
    <dgm:pt modelId="{61CE3597-D28C-4264-B9B1-6CE301B30D57}" type="pres">
      <dgm:prSet presAssocID="{A7D1D1DF-5936-4D8E-B2D1-E96EFDEA7354}" presName="parentShp" presStyleLbl="node1" presStyleIdx="3" presStyleCnt="4">
        <dgm:presLayoutVars>
          <dgm:bulletEnabled val="1"/>
        </dgm:presLayoutVars>
      </dgm:prSet>
      <dgm:spPr/>
    </dgm:pt>
    <dgm:pt modelId="{160ECF5D-7F3D-47AB-BD20-10C4303B3D10}" type="pres">
      <dgm:prSet presAssocID="{A7D1D1DF-5936-4D8E-B2D1-E96EFDEA7354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B278C812-0092-48CD-A418-B4FA45DFCE60}" type="presOf" srcId="{812A6167-41FB-4263-9DB2-85E5A2FD6BC3}" destId="{86F6ABC4-8A95-4200-80A0-C7E9B39A9AEB}" srcOrd="0" destOrd="0" presId="urn:microsoft.com/office/officeart/2005/8/layout/vList6"/>
    <dgm:cxn modelId="{C3FA3F1A-A964-469A-A656-29F13AC726FB}" type="presOf" srcId="{59D6AE86-1250-46E4-B9CE-0BCCC041569F}" destId="{160ECF5D-7F3D-47AB-BD20-10C4303B3D10}" srcOrd="0" destOrd="0" presId="urn:microsoft.com/office/officeart/2005/8/layout/vList6"/>
    <dgm:cxn modelId="{4F814124-AB31-4479-A9DC-8BA7533CD61C}" srcId="{0D9F9168-35E4-4FD5-AB7B-DCA9FBBBD316}" destId="{4B209014-9C0B-4662-A31E-CC8A2399878A}" srcOrd="0" destOrd="0" parTransId="{31E71265-8A6D-4B16-B489-2E42F91DC741}" sibTransId="{557988F9-E0DC-4CFD-875F-77A885341651}"/>
    <dgm:cxn modelId="{55533547-2D2B-4FE0-8FC2-2053FD0FCFFA}" srcId="{0D9F9168-35E4-4FD5-AB7B-DCA9FBBBD316}" destId="{17F44E3B-757A-4572-8FAF-3E26635C5C1C}" srcOrd="1" destOrd="0" parTransId="{A4860B32-0318-411B-8BD5-2DA1CC3D6D71}" sibTransId="{7D4D3DF8-9061-4015-A9BD-4254DC642BE9}"/>
    <dgm:cxn modelId="{172A6847-89D3-4ED0-A2C6-7FB2A206DA37}" type="presOf" srcId="{17F44E3B-757A-4572-8FAF-3E26635C5C1C}" destId="{7C10D4A0-89ED-455F-AE52-C8D04E5AF5AA}" srcOrd="0" destOrd="1" presId="urn:microsoft.com/office/officeart/2005/8/layout/vList6"/>
    <dgm:cxn modelId="{72DB2C68-B7F7-4BE9-95F6-E54EFF1B3833}" srcId="{0360BD9E-A52C-4759-B758-8AD347FBA08A}" destId="{A7D1D1DF-5936-4D8E-B2D1-E96EFDEA7354}" srcOrd="3" destOrd="0" parTransId="{4B49848B-7781-4B69-9B80-DE2AE08C9372}" sibTransId="{E2061909-3958-41E4-AB9C-013CBC06DDEC}"/>
    <dgm:cxn modelId="{15313584-850E-4F23-8118-3C8B4A83094F}" type="presOf" srcId="{54E3D36E-6B09-4CBB-905E-28F569251156}" destId="{31CEBE01-799C-4130-9E0C-630DCC6D058D}" srcOrd="0" destOrd="0" presId="urn:microsoft.com/office/officeart/2005/8/layout/vList6"/>
    <dgm:cxn modelId="{A177B28E-DFE3-4A92-9B44-DE579EEA7E16}" srcId="{FA136519-1DAB-4166-BA8F-A6E8BC63C1E0}" destId="{8DE7E74E-C53C-4A69-B6D5-5A76D311000F}" srcOrd="0" destOrd="0" parTransId="{0039FBFC-CF46-4D64-8509-934D2E419568}" sibTransId="{285AEB5E-43C6-447D-8AE4-06C067BF16CB}"/>
    <dgm:cxn modelId="{93C39890-E066-41C4-A1F9-0712C7982F06}" srcId="{54E3D36E-6B09-4CBB-905E-28F569251156}" destId="{812A6167-41FB-4263-9DB2-85E5A2FD6BC3}" srcOrd="0" destOrd="0" parTransId="{F45CE0EF-1A9B-4BCA-A243-65D4E104A0CE}" sibTransId="{7E78477C-78AF-433D-8A49-F4342C0795EC}"/>
    <dgm:cxn modelId="{7A33C7A1-52DA-41C4-A8A4-4B2CA0C6CD2C}" type="presOf" srcId="{4B209014-9C0B-4662-A31E-CC8A2399878A}" destId="{7C10D4A0-89ED-455F-AE52-C8D04E5AF5AA}" srcOrd="0" destOrd="0" presId="urn:microsoft.com/office/officeart/2005/8/layout/vList6"/>
    <dgm:cxn modelId="{474CBEA2-4BF9-4BA8-A5DF-6BC9200BDE0A}" srcId="{A7D1D1DF-5936-4D8E-B2D1-E96EFDEA7354}" destId="{DDBC3231-D902-4E18-839B-B257335F3B91}" srcOrd="1" destOrd="0" parTransId="{65D22FD1-83E0-4130-91DE-41FBD4A1DB12}" sibTransId="{E92898DC-A553-4286-B1E6-000739CD2AEB}"/>
    <dgm:cxn modelId="{CF487BA4-F5FB-4B52-AB1F-7193242931C4}" type="presOf" srcId="{A7D1D1DF-5936-4D8E-B2D1-E96EFDEA7354}" destId="{61CE3597-D28C-4264-B9B1-6CE301B30D57}" srcOrd="0" destOrd="0" presId="urn:microsoft.com/office/officeart/2005/8/layout/vList6"/>
    <dgm:cxn modelId="{B20C3EA8-C421-4C2E-907A-3247E23D2F41}" type="presOf" srcId="{DDBC3231-D902-4E18-839B-B257335F3B91}" destId="{160ECF5D-7F3D-47AB-BD20-10C4303B3D10}" srcOrd="0" destOrd="1" presId="urn:microsoft.com/office/officeart/2005/8/layout/vList6"/>
    <dgm:cxn modelId="{794B1FAB-DFD2-4FDB-B537-814A83CF83BF}" srcId="{FA136519-1DAB-4166-BA8F-A6E8BC63C1E0}" destId="{482213D0-CA39-426F-9338-810C16661FF8}" srcOrd="1" destOrd="0" parTransId="{772100D6-BF1D-46F6-A5DA-BF011746BEE3}" sibTransId="{420AE09A-11B2-4369-83AE-EA5AEE11ED85}"/>
    <dgm:cxn modelId="{C3ED13B0-B1B1-48AA-B196-327A9796158B}" srcId="{0360BD9E-A52C-4759-B758-8AD347FBA08A}" destId="{0D9F9168-35E4-4FD5-AB7B-DCA9FBBBD316}" srcOrd="1" destOrd="0" parTransId="{9FB804D9-410D-467D-9EFE-0E7CDAA1667E}" sibTransId="{E0D122EB-39CE-44DF-8B8C-E1B05DD15FF1}"/>
    <dgm:cxn modelId="{F88507BB-568A-4425-A04F-A1D1A5F386EF}" type="presOf" srcId="{0360BD9E-A52C-4759-B758-8AD347FBA08A}" destId="{0E914DD7-4270-40D8-8B78-A46A7C29BB6D}" srcOrd="0" destOrd="0" presId="urn:microsoft.com/office/officeart/2005/8/layout/vList6"/>
    <dgm:cxn modelId="{4AEC7EBD-226F-470E-9362-78C4ADFABFA2}" type="presOf" srcId="{FA136519-1DAB-4166-BA8F-A6E8BC63C1E0}" destId="{9E29719F-1489-4AC1-BC0A-E51E3D230487}" srcOrd="0" destOrd="0" presId="urn:microsoft.com/office/officeart/2005/8/layout/vList6"/>
    <dgm:cxn modelId="{89F779BF-B1EC-459C-8C5A-CE6D490625E4}" srcId="{0360BD9E-A52C-4759-B758-8AD347FBA08A}" destId="{54E3D36E-6B09-4CBB-905E-28F569251156}" srcOrd="0" destOrd="0" parTransId="{6FB5601A-C416-48B8-B4DF-1EF11B6EC1CD}" sibTransId="{E918634F-4E4F-441C-8B0F-005E97418503}"/>
    <dgm:cxn modelId="{498C73C0-409E-4D1D-A38C-4CD29362F066}" type="presOf" srcId="{482213D0-CA39-426F-9338-810C16661FF8}" destId="{CC876CB9-49C3-49C1-96C3-9108B9724737}" srcOrd="0" destOrd="1" presId="urn:microsoft.com/office/officeart/2005/8/layout/vList6"/>
    <dgm:cxn modelId="{16C657C3-B35C-464B-9AB4-779BFFF62D68}" type="presOf" srcId="{8DE7E74E-C53C-4A69-B6D5-5A76D311000F}" destId="{CC876CB9-49C3-49C1-96C3-9108B9724737}" srcOrd="0" destOrd="0" presId="urn:microsoft.com/office/officeart/2005/8/layout/vList6"/>
    <dgm:cxn modelId="{38F9C3DC-BFB8-4CB5-90F6-7F36872F2E97}" type="presOf" srcId="{0D9F9168-35E4-4FD5-AB7B-DCA9FBBBD316}" destId="{CB7D559E-D000-488F-A554-68F105C1BDF9}" srcOrd="0" destOrd="0" presId="urn:microsoft.com/office/officeart/2005/8/layout/vList6"/>
    <dgm:cxn modelId="{730AB0DE-BD6B-4B7A-90C5-F324A9168819}" srcId="{0360BD9E-A52C-4759-B758-8AD347FBA08A}" destId="{FA136519-1DAB-4166-BA8F-A6E8BC63C1E0}" srcOrd="2" destOrd="0" parTransId="{88C047B8-BD1A-4B61-A6C1-EF88FEA4A59C}" sibTransId="{FE0279C8-2588-499C-B10E-0569BB7B88DB}"/>
    <dgm:cxn modelId="{B84545F9-7F9D-4BC4-90D7-57BEF40A803C}" srcId="{A7D1D1DF-5936-4D8E-B2D1-E96EFDEA7354}" destId="{59D6AE86-1250-46E4-B9CE-0BCCC041569F}" srcOrd="0" destOrd="0" parTransId="{DC2FDE29-94B2-4954-9AA2-3EDB7BFDD655}" sibTransId="{8AC97810-A0BB-4789-AC1A-D33366159B29}"/>
    <dgm:cxn modelId="{F0298696-8621-44E7-867D-88B24A9589E6}" type="presParOf" srcId="{0E914DD7-4270-40D8-8B78-A46A7C29BB6D}" destId="{6238F4B0-10BF-4F64-B9D8-41DD0CF67B86}" srcOrd="0" destOrd="0" presId="urn:microsoft.com/office/officeart/2005/8/layout/vList6"/>
    <dgm:cxn modelId="{FADBBB8B-1447-4C8B-87CD-3E8F35F757B8}" type="presParOf" srcId="{6238F4B0-10BF-4F64-B9D8-41DD0CF67B86}" destId="{31CEBE01-799C-4130-9E0C-630DCC6D058D}" srcOrd="0" destOrd="0" presId="urn:microsoft.com/office/officeart/2005/8/layout/vList6"/>
    <dgm:cxn modelId="{6C2D968A-C100-44F5-9DF8-2B8B0FBA43E1}" type="presParOf" srcId="{6238F4B0-10BF-4F64-B9D8-41DD0CF67B86}" destId="{86F6ABC4-8A95-4200-80A0-C7E9B39A9AEB}" srcOrd="1" destOrd="0" presId="urn:microsoft.com/office/officeart/2005/8/layout/vList6"/>
    <dgm:cxn modelId="{D348A336-6F79-4AB4-96A2-34BB019A44BF}" type="presParOf" srcId="{0E914DD7-4270-40D8-8B78-A46A7C29BB6D}" destId="{1C654BD8-0C25-49C1-8EE9-0EC03DB6013C}" srcOrd="1" destOrd="0" presId="urn:microsoft.com/office/officeart/2005/8/layout/vList6"/>
    <dgm:cxn modelId="{15DCFE6C-973B-4F97-B2AF-6E6F872F3AD6}" type="presParOf" srcId="{0E914DD7-4270-40D8-8B78-A46A7C29BB6D}" destId="{BDC3A070-8F2A-40F0-8964-B6EB8A3CFEDA}" srcOrd="2" destOrd="0" presId="urn:microsoft.com/office/officeart/2005/8/layout/vList6"/>
    <dgm:cxn modelId="{AA71ABB5-B001-4465-9066-738680F2AB59}" type="presParOf" srcId="{BDC3A070-8F2A-40F0-8964-B6EB8A3CFEDA}" destId="{CB7D559E-D000-488F-A554-68F105C1BDF9}" srcOrd="0" destOrd="0" presId="urn:microsoft.com/office/officeart/2005/8/layout/vList6"/>
    <dgm:cxn modelId="{E55EBBE0-F28D-42FF-8D04-FD2E419D6286}" type="presParOf" srcId="{BDC3A070-8F2A-40F0-8964-B6EB8A3CFEDA}" destId="{7C10D4A0-89ED-455F-AE52-C8D04E5AF5AA}" srcOrd="1" destOrd="0" presId="urn:microsoft.com/office/officeart/2005/8/layout/vList6"/>
    <dgm:cxn modelId="{A9F045FC-E95B-4945-A2FA-A8E4E6FA9B71}" type="presParOf" srcId="{0E914DD7-4270-40D8-8B78-A46A7C29BB6D}" destId="{4FD0C16F-ECA0-46D2-ABFD-D31D9F05B9F1}" srcOrd="3" destOrd="0" presId="urn:microsoft.com/office/officeart/2005/8/layout/vList6"/>
    <dgm:cxn modelId="{F5E93178-0732-473E-A8D2-C4294C071A7D}" type="presParOf" srcId="{0E914DD7-4270-40D8-8B78-A46A7C29BB6D}" destId="{1CD8D64A-184A-42EA-BD0F-9302572C12A7}" srcOrd="4" destOrd="0" presId="urn:microsoft.com/office/officeart/2005/8/layout/vList6"/>
    <dgm:cxn modelId="{B1751B97-4D6B-4B34-8864-79BA700501A1}" type="presParOf" srcId="{1CD8D64A-184A-42EA-BD0F-9302572C12A7}" destId="{9E29719F-1489-4AC1-BC0A-E51E3D230487}" srcOrd="0" destOrd="0" presId="urn:microsoft.com/office/officeart/2005/8/layout/vList6"/>
    <dgm:cxn modelId="{179AF1EE-7D8C-40DC-95D3-8D2A0588CDAE}" type="presParOf" srcId="{1CD8D64A-184A-42EA-BD0F-9302572C12A7}" destId="{CC876CB9-49C3-49C1-96C3-9108B9724737}" srcOrd="1" destOrd="0" presId="urn:microsoft.com/office/officeart/2005/8/layout/vList6"/>
    <dgm:cxn modelId="{50ED96D8-DB67-4DB9-B901-F31D7BB5E263}" type="presParOf" srcId="{0E914DD7-4270-40D8-8B78-A46A7C29BB6D}" destId="{4AD0AD6E-0A94-4F1A-9A96-5CF9805CF315}" srcOrd="5" destOrd="0" presId="urn:microsoft.com/office/officeart/2005/8/layout/vList6"/>
    <dgm:cxn modelId="{D5A9526A-E38F-4136-9EB6-F61066CD4956}" type="presParOf" srcId="{0E914DD7-4270-40D8-8B78-A46A7C29BB6D}" destId="{CDA8A961-73B7-452A-AA69-AADD4EDEA1FB}" srcOrd="6" destOrd="0" presId="urn:microsoft.com/office/officeart/2005/8/layout/vList6"/>
    <dgm:cxn modelId="{4805CCB2-6675-4020-A243-437F80031A5C}" type="presParOf" srcId="{CDA8A961-73B7-452A-AA69-AADD4EDEA1FB}" destId="{61CE3597-D28C-4264-B9B1-6CE301B30D57}" srcOrd="0" destOrd="0" presId="urn:microsoft.com/office/officeart/2005/8/layout/vList6"/>
    <dgm:cxn modelId="{14FA11F2-E8FC-49F3-9D17-5FAAD6B0438D}" type="presParOf" srcId="{CDA8A961-73B7-452A-AA69-AADD4EDEA1FB}" destId="{160ECF5D-7F3D-47AB-BD20-10C4303B3D1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D07CFC-8A9C-447A-828B-59F57E861786}" type="doc">
      <dgm:prSet loTypeId="urn:microsoft.com/office/officeart/2005/8/layout/hList6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s-PE"/>
        </a:p>
      </dgm:t>
    </dgm:pt>
    <dgm:pt modelId="{46AFDF3D-6190-44EF-8843-258C7A80970F}">
      <dgm:prSet phldrT="[Texto]" custT="1"/>
      <dgm:spPr/>
      <dgm:t>
        <a:bodyPr/>
        <a:lstStyle/>
        <a:p>
          <a:pPr algn="l"/>
          <a:r>
            <a:rPr lang="es-PE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Conclusiones</a:t>
          </a:r>
        </a:p>
      </dgm:t>
    </dgm:pt>
    <dgm:pt modelId="{E960775B-9E09-4A8E-B08C-976460ECA5EC}" type="parTrans" cxnId="{EEB14243-E2F6-43FE-BC81-3EA323517FC2}">
      <dgm:prSet/>
      <dgm:spPr/>
      <dgm:t>
        <a:bodyPr/>
        <a:lstStyle/>
        <a:p>
          <a:endParaRPr lang="es-PE"/>
        </a:p>
      </dgm:t>
    </dgm:pt>
    <dgm:pt modelId="{686BCBC8-4D12-423F-9883-3B46F9B09498}" type="sibTrans" cxnId="{EEB14243-E2F6-43FE-BC81-3EA323517FC2}">
      <dgm:prSet/>
      <dgm:spPr/>
      <dgm:t>
        <a:bodyPr/>
        <a:lstStyle/>
        <a:p>
          <a:endParaRPr lang="es-PE"/>
        </a:p>
      </dgm:t>
    </dgm:pt>
    <dgm:pt modelId="{FFED1CF4-30BC-40DA-98BF-F914C6E41FAE}">
      <dgm:prSet phldrT="[Texto]"/>
      <dgm:spPr/>
      <dgm:t>
        <a:bodyPr/>
        <a:lstStyle/>
        <a:p>
          <a:pPr algn="just"/>
          <a:r>
            <a:rPr lang="es-PE" sz="1400" dirty="0"/>
            <a:t>Indique principales conclusiones.</a:t>
          </a:r>
        </a:p>
      </dgm:t>
    </dgm:pt>
    <dgm:pt modelId="{84FB51E1-3D74-4F30-A6B3-56F1A74A5AF3}" type="parTrans" cxnId="{3CA808F0-3B54-4764-8BFF-05695D08D6B3}">
      <dgm:prSet/>
      <dgm:spPr/>
      <dgm:t>
        <a:bodyPr/>
        <a:lstStyle/>
        <a:p>
          <a:endParaRPr lang="es-PE"/>
        </a:p>
      </dgm:t>
    </dgm:pt>
    <dgm:pt modelId="{BDE9D055-2B3A-4D83-A431-9161C78CA37C}" type="sibTrans" cxnId="{3CA808F0-3B54-4764-8BFF-05695D08D6B3}">
      <dgm:prSet/>
      <dgm:spPr/>
      <dgm:t>
        <a:bodyPr/>
        <a:lstStyle/>
        <a:p>
          <a:endParaRPr lang="es-PE"/>
        </a:p>
      </dgm:t>
    </dgm:pt>
    <dgm:pt modelId="{6494B9FA-DB60-40B6-AB14-5AAAB3047D1C}">
      <dgm:prSet phldrT="[Texto]"/>
      <dgm:spPr/>
      <dgm:t>
        <a:bodyPr/>
        <a:lstStyle/>
        <a:p>
          <a:pPr algn="just"/>
          <a:r>
            <a:rPr lang="es-PE" sz="1600" dirty="0"/>
            <a:t>Indique principales recomendaciones.</a:t>
          </a:r>
        </a:p>
      </dgm:t>
    </dgm:pt>
    <dgm:pt modelId="{D72455D4-B313-4208-9471-AAA489DB3BF5}">
      <dgm:prSet phldrT="[Texto]" custT="1"/>
      <dgm:spPr/>
      <dgm:t>
        <a:bodyPr/>
        <a:lstStyle/>
        <a:p>
          <a:pPr algn="l"/>
          <a:r>
            <a:rPr lang="es-PE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Recomendaciones</a:t>
          </a:r>
        </a:p>
      </dgm:t>
    </dgm:pt>
    <dgm:pt modelId="{601F4752-71EB-4E44-BF84-78C327F0CC22}" type="sibTrans" cxnId="{0C716559-52D1-47F2-AC49-D37896EA2A5F}">
      <dgm:prSet/>
      <dgm:spPr/>
      <dgm:t>
        <a:bodyPr/>
        <a:lstStyle/>
        <a:p>
          <a:endParaRPr lang="es-PE"/>
        </a:p>
      </dgm:t>
    </dgm:pt>
    <dgm:pt modelId="{6D1918C1-18D0-428E-AA87-D7E30651516C}" type="parTrans" cxnId="{0C716559-52D1-47F2-AC49-D37896EA2A5F}">
      <dgm:prSet/>
      <dgm:spPr/>
      <dgm:t>
        <a:bodyPr/>
        <a:lstStyle/>
        <a:p>
          <a:endParaRPr lang="es-PE"/>
        </a:p>
      </dgm:t>
    </dgm:pt>
    <dgm:pt modelId="{1F42EE8A-8779-46E6-B501-1F219DF2A7A7}" type="sibTrans" cxnId="{9056AA4D-B490-4643-8F77-4B40D33402DC}">
      <dgm:prSet/>
      <dgm:spPr/>
      <dgm:t>
        <a:bodyPr/>
        <a:lstStyle/>
        <a:p>
          <a:endParaRPr lang="es-PE"/>
        </a:p>
      </dgm:t>
    </dgm:pt>
    <dgm:pt modelId="{960143D9-5F74-49E4-811C-166F139E858D}" type="parTrans" cxnId="{9056AA4D-B490-4643-8F77-4B40D33402DC}">
      <dgm:prSet/>
      <dgm:spPr/>
      <dgm:t>
        <a:bodyPr/>
        <a:lstStyle/>
        <a:p>
          <a:endParaRPr lang="es-PE"/>
        </a:p>
      </dgm:t>
    </dgm:pt>
    <dgm:pt modelId="{6BBFE652-7030-4CC0-A4C7-F5D863D66C70}" type="pres">
      <dgm:prSet presAssocID="{D2D07CFC-8A9C-447A-828B-59F57E861786}" presName="Name0" presStyleCnt="0">
        <dgm:presLayoutVars>
          <dgm:dir/>
          <dgm:resizeHandles val="exact"/>
        </dgm:presLayoutVars>
      </dgm:prSet>
      <dgm:spPr/>
    </dgm:pt>
    <dgm:pt modelId="{5DC7D354-D2B3-4CEE-9874-064252B0EA6A}" type="pres">
      <dgm:prSet presAssocID="{46AFDF3D-6190-44EF-8843-258C7A80970F}" presName="node" presStyleLbl="node1" presStyleIdx="0" presStyleCnt="2" custLinFactNeighborX="-30235">
        <dgm:presLayoutVars>
          <dgm:bulletEnabled val="1"/>
        </dgm:presLayoutVars>
      </dgm:prSet>
      <dgm:spPr/>
    </dgm:pt>
    <dgm:pt modelId="{77C0B0A8-2BDB-4D95-A873-0F328259D24A}" type="pres">
      <dgm:prSet presAssocID="{686BCBC8-4D12-423F-9883-3B46F9B09498}" presName="sibTrans" presStyleCnt="0"/>
      <dgm:spPr/>
    </dgm:pt>
    <dgm:pt modelId="{95C3F997-78C3-45B7-A952-FBDD73F3E76C}" type="pres">
      <dgm:prSet presAssocID="{D72455D4-B313-4208-9471-AAA489DB3BF5}" presName="node" presStyleLbl="node1" presStyleIdx="1" presStyleCnt="2">
        <dgm:presLayoutVars>
          <dgm:bulletEnabled val="1"/>
        </dgm:presLayoutVars>
      </dgm:prSet>
      <dgm:spPr/>
    </dgm:pt>
  </dgm:ptLst>
  <dgm:cxnLst>
    <dgm:cxn modelId="{35BA4016-9B87-4236-950B-79CEF5FB120B}" type="presOf" srcId="{6494B9FA-DB60-40B6-AB14-5AAAB3047D1C}" destId="{95C3F997-78C3-45B7-A952-FBDD73F3E76C}" srcOrd="0" destOrd="1" presId="urn:microsoft.com/office/officeart/2005/8/layout/hList6"/>
    <dgm:cxn modelId="{26EC7728-F918-4E32-8E3B-7F836A03764A}" type="presOf" srcId="{D72455D4-B313-4208-9471-AAA489DB3BF5}" destId="{95C3F997-78C3-45B7-A952-FBDD73F3E76C}" srcOrd="0" destOrd="0" presId="urn:microsoft.com/office/officeart/2005/8/layout/hList6"/>
    <dgm:cxn modelId="{EEB14243-E2F6-43FE-BC81-3EA323517FC2}" srcId="{D2D07CFC-8A9C-447A-828B-59F57E861786}" destId="{46AFDF3D-6190-44EF-8843-258C7A80970F}" srcOrd="0" destOrd="0" parTransId="{E960775B-9E09-4A8E-B08C-976460ECA5EC}" sibTransId="{686BCBC8-4D12-423F-9883-3B46F9B09498}"/>
    <dgm:cxn modelId="{9056AA4D-B490-4643-8F77-4B40D33402DC}" srcId="{D72455D4-B313-4208-9471-AAA489DB3BF5}" destId="{6494B9FA-DB60-40B6-AB14-5AAAB3047D1C}" srcOrd="0" destOrd="0" parTransId="{960143D9-5F74-49E4-811C-166F139E858D}" sibTransId="{1F42EE8A-8779-46E6-B501-1F219DF2A7A7}"/>
    <dgm:cxn modelId="{0C716559-52D1-47F2-AC49-D37896EA2A5F}" srcId="{D2D07CFC-8A9C-447A-828B-59F57E861786}" destId="{D72455D4-B313-4208-9471-AAA489DB3BF5}" srcOrd="1" destOrd="0" parTransId="{6D1918C1-18D0-428E-AA87-D7E30651516C}" sibTransId="{601F4752-71EB-4E44-BF84-78C327F0CC22}"/>
    <dgm:cxn modelId="{64BC147F-5215-4B49-B7F1-B839AF592B6E}" type="presOf" srcId="{D2D07CFC-8A9C-447A-828B-59F57E861786}" destId="{6BBFE652-7030-4CC0-A4C7-F5D863D66C70}" srcOrd="0" destOrd="0" presId="urn:microsoft.com/office/officeart/2005/8/layout/hList6"/>
    <dgm:cxn modelId="{54E0DE9A-4B67-47FA-8911-4F62D1B64132}" type="presOf" srcId="{46AFDF3D-6190-44EF-8843-258C7A80970F}" destId="{5DC7D354-D2B3-4CEE-9874-064252B0EA6A}" srcOrd="0" destOrd="0" presId="urn:microsoft.com/office/officeart/2005/8/layout/hList6"/>
    <dgm:cxn modelId="{885C41C5-33E8-46BA-A3E9-3E93A3B66848}" type="presOf" srcId="{FFED1CF4-30BC-40DA-98BF-F914C6E41FAE}" destId="{5DC7D354-D2B3-4CEE-9874-064252B0EA6A}" srcOrd="0" destOrd="1" presId="urn:microsoft.com/office/officeart/2005/8/layout/hList6"/>
    <dgm:cxn modelId="{3CA808F0-3B54-4764-8BFF-05695D08D6B3}" srcId="{46AFDF3D-6190-44EF-8843-258C7A80970F}" destId="{FFED1CF4-30BC-40DA-98BF-F914C6E41FAE}" srcOrd="0" destOrd="0" parTransId="{84FB51E1-3D74-4F30-A6B3-56F1A74A5AF3}" sibTransId="{BDE9D055-2B3A-4D83-A431-9161C78CA37C}"/>
    <dgm:cxn modelId="{F651C433-02C5-4015-ADB7-1CD858190E97}" type="presParOf" srcId="{6BBFE652-7030-4CC0-A4C7-F5D863D66C70}" destId="{5DC7D354-D2B3-4CEE-9874-064252B0EA6A}" srcOrd="0" destOrd="0" presId="urn:microsoft.com/office/officeart/2005/8/layout/hList6"/>
    <dgm:cxn modelId="{301A3093-E737-4E7A-9EDB-0154AC4950FC}" type="presParOf" srcId="{6BBFE652-7030-4CC0-A4C7-F5D863D66C70}" destId="{77C0B0A8-2BDB-4D95-A873-0F328259D24A}" srcOrd="1" destOrd="0" presId="urn:microsoft.com/office/officeart/2005/8/layout/hList6"/>
    <dgm:cxn modelId="{61C5E5CE-C1D7-4EDA-A12B-D754890DA4FF}" type="presParOf" srcId="{6BBFE652-7030-4CC0-A4C7-F5D863D66C70}" destId="{95C3F997-78C3-45B7-A952-FBDD73F3E76C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6ABC4-8A95-4200-80A0-C7E9B39A9AEB}">
      <dsp:nvSpPr>
        <dsp:cNvPr id="0" name=""/>
        <dsp:cNvSpPr/>
      </dsp:nvSpPr>
      <dsp:spPr>
        <a:xfrm>
          <a:off x="2548052" y="1138"/>
          <a:ext cx="3845227" cy="11380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Indique el diseño empleado</a:t>
          </a:r>
        </a:p>
      </dsp:txBody>
      <dsp:txXfrm>
        <a:off x="2548052" y="143396"/>
        <a:ext cx="3418453" cy="853547"/>
      </dsp:txXfrm>
    </dsp:sp>
    <dsp:sp modelId="{31CEBE01-799C-4130-9E0C-630DCC6D058D}">
      <dsp:nvSpPr>
        <dsp:cNvPr id="0" name=""/>
        <dsp:cNvSpPr/>
      </dsp:nvSpPr>
      <dsp:spPr>
        <a:xfrm>
          <a:off x="0" y="1434"/>
          <a:ext cx="2563484" cy="1138063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700" kern="1200" dirty="0">
              <a:solidFill>
                <a:schemeClr val="tx1"/>
              </a:solidFill>
            </a:rPr>
            <a:t>Diseño</a:t>
          </a:r>
        </a:p>
      </dsp:txBody>
      <dsp:txXfrm>
        <a:off x="55556" y="56990"/>
        <a:ext cx="2452372" cy="1026951"/>
      </dsp:txXfrm>
    </dsp:sp>
    <dsp:sp modelId="{7C10D4A0-89ED-455F-AE52-C8D04E5AF5AA}">
      <dsp:nvSpPr>
        <dsp:cNvPr id="0" name=""/>
        <dsp:cNvSpPr/>
      </dsp:nvSpPr>
      <dsp:spPr>
        <a:xfrm>
          <a:off x="2563484" y="1253304"/>
          <a:ext cx="3845227" cy="11380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tint val="40000"/>
              <a:alpha val="90000"/>
              <a:hueOff val="-1993057"/>
              <a:satOff val="-82"/>
              <a:lumOff val="2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Indique tamaño poblacional, </a:t>
          </a:r>
          <a:r>
            <a:rPr lang="es-PE" sz="1800" kern="1200" dirty="0" err="1"/>
            <a:t>muestral</a:t>
          </a:r>
          <a:endParaRPr lang="es-P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Tipo de muestreo</a:t>
          </a:r>
        </a:p>
      </dsp:txBody>
      <dsp:txXfrm>
        <a:off x="2563484" y="1395562"/>
        <a:ext cx="3418453" cy="853547"/>
      </dsp:txXfrm>
    </dsp:sp>
    <dsp:sp modelId="{CB7D559E-D000-488F-A554-68F105C1BDF9}">
      <dsp:nvSpPr>
        <dsp:cNvPr id="0" name=""/>
        <dsp:cNvSpPr/>
      </dsp:nvSpPr>
      <dsp:spPr>
        <a:xfrm>
          <a:off x="0" y="1279594"/>
          <a:ext cx="2563484" cy="1138063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700" kern="1200" dirty="0">
              <a:solidFill>
                <a:schemeClr val="tx1"/>
              </a:solidFill>
            </a:rPr>
            <a:t>Población</a:t>
          </a:r>
        </a:p>
      </dsp:txBody>
      <dsp:txXfrm>
        <a:off x="55556" y="1335150"/>
        <a:ext cx="2452372" cy="1026951"/>
      </dsp:txXfrm>
    </dsp:sp>
    <dsp:sp modelId="{CC876CB9-49C3-49C1-96C3-9108B9724737}">
      <dsp:nvSpPr>
        <dsp:cNvPr id="0" name=""/>
        <dsp:cNvSpPr/>
      </dsp:nvSpPr>
      <dsp:spPr>
        <a:xfrm>
          <a:off x="2563484" y="2504879"/>
          <a:ext cx="3845227" cy="11380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-3986115"/>
            <a:satOff val="-165"/>
            <a:lumOff val="58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-3986115"/>
              <a:satOff val="-165"/>
              <a:lumOff val="5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Lista de instrumentos empleados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Información adicional (en otra lámina)</a:t>
          </a:r>
        </a:p>
      </dsp:txBody>
      <dsp:txXfrm>
        <a:off x="2563484" y="2647137"/>
        <a:ext cx="3418453" cy="853547"/>
      </dsp:txXfrm>
    </dsp:sp>
    <dsp:sp modelId="{9E29719F-1489-4AC1-BC0A-E51E3D230487}">
      <dsp:nvSpPr>
        <dsp:cNvPr id="0" name=""/>
        <dsp:cNvSpPr/>
      </dsp:nvSpPr>
      <dsp:spPr>
        <a:xfrm>
          <a:off x="0" y="2505175"/>
          <a:ext cx="2563484" cy="113806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700" kern="1200">
              <a:solidFill>
                <a:schemeClr val="tx1"/>
              </a:solidFill>
            </a:rPr>
            <a:t>Instrumentos</a:t>
          </a:r>
          <a:endParaRPr lang="es-PE" sz="2700" kern="1200" dirty="0"/>
        </a:p>
      </dsp:txBody>
      <dsp:txXfrm>
        <a:off x="55556" y="2560731"/>
        <a:ext cx="2452372" cy="1026951"/>
      </dsp:txXfrm>
    </dsp:sp>
    <dsp:sp modelId="{160ECF5D-7F3D-47AB-BD20-10C4303B3D10}">
      <dsp:nvSpPr>
        <dsp:cNvPr id="0" name=""/>
        <dsp:cNvSpPr/>
      </dsp:nvSpPr>
      <dsp:spPr>
        <a:xfrm>
          <a:off x="2563484" y="3757045"/>
          <a:ext cx="3845227" cy="11380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tint val="40000"/>
              <a:alpha val="90000"/>
              <a:hueOff val="-5979172"/>
              <a:satOff val="-247"/>
              <a:lumOff val="8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Indique pasos de procedimiento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Indique técnicas de análisis empleados</a:t>
          </a:r>
        </a:p>
      </dsp:txBody>
      <dsp:txXfrm>
        <a:off x="2563484" y="3899303"/>
        <a:ext cx="3418453" cy="853547"/>
      </dsp:txXfrm>
    </dsp:sp>
    <dsp:sp modelId="{61CE3597-D28C-4264-B9B1-6CE301B30D57}">
      <dsp:nvSpPr>
        <dsp:cNvPr id="0" name=""/>
        <dsp:cNvSpPr/>
      </dsp:nvSpPr>
      <dsp:spPr>
        <a:xfrm>
          <a:off x="0" y="3757045"/>
          <a:ext cx="2563484" cy="1138063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700" kern="1200" dirty="0">
              <a:solidFill>
                <a:schemeClr val="tx1"/>
              </a:solidFill>
            </a:rPr>
            <a:t>Procedimiento</a:t>
          </a:r>
        </a:p>
      </dsp:txBody>
      <dsp:txXfrm>
        <a:off x="55556" y="3812601"/>
        <a:ext cx="2452372" cy="10269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7D354-D2B3-4CEE-9874-064252B0EA6A}">
      <dsp:nvSpPr>
        <dsp:cNvPr id="0" name=""/>
        <dsp:cNvSpPr/>
      </dsp:nvSpPr>
      <dsp:spPr>
        <a:xfrm rot="16200000">
          <a:off x="-1044128" y="1044128"/>
          <a:ext cx="5416376" cy="3328119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0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Conclusiones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400" kern="1200" dirty="0"/>
            <a:t>Indique principales conclusiones.</a:t>
          </a:r>
        </a:p>
      </dsp:txBody>
      <dsp:txXfrm rot="5400000">
        <a:off x="1" y="1083274"/>
        <a:ext cx="3328119" cy="3249826"/>
      </dsp:txXfrm>
    </dsp:sp>
    <dsp:sp modelId="{95C3F997-78C3-45B7-A952-FBDD73F3E76C}">
      <dsp:nvSpPr>
        <dsp:cNvPr id="0" name=""/>
        <dsp:cNvSpPr/>
      </dsp:nvSpPr>
      <dsp:spPr>
        <a:xfrm rot="16200000">
          <a:off x="2537060" y="1044128"/>
          <a:ext cx="5416376" cy="3328119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0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Recomendaciones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600" kern="1200" dirty="0"/>
            <a:t>Indique principales recomendaciones.</a:t>
          </a:r>
        </a:p>
      </dsp:txBody>
      <dsp:txXfrm rot="5400000">
        <a:off x="3581189" y="1083274"/>
        <a:ext cx="3328119" cy="3249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93B39BD-2212-4BCC-9239-858CACA06D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627DC1-D5AF-44CA-B773-7D6B4AE6E4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E6B8052-FADA-4B0C-965F-8B477BE870FD}" type="datetimeFigureOut">
              <a:rPr lang="es-PE"/>
              <a:pPr>
                <a:defRPr/>
              </a:pPr>
              <a:t>14/04/2021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44AC84-83D9-4E7A-8C8B-DDBBA277EB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614B81-2F3E-47C4-8A8B-0084DAD44A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BC0924-7900-4FB1-BA8B-A4A152CB5C39}" type="slidenum">
              <a:rPr lang="es-PE" altLang="es-PE"/>
              <a:pPr/>
              <a:t>‹Nº›</a:t>
            </a:fld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7CE911E1-35BF-41CF-90DF-F75C6D7FE3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E8CC3FC1-589C-4BB6-97F3-D931A623760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D2C9B1-307F-4430-AB5B-AEE952B7AFBE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8E1B1488-CF43-4F77-BE50-5F0D183C04F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DE1DE73A-49A5-4569-AF2A-90F5C45CEC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7AF9C7BE-1E40-4930-AD05-BBD47E4289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AE7176AE-A369-4631-8847-DCD275514B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8FE5E46-62F5-4F2F-8FB1-08AD0320B8B1}" type="slidenum">
              <a:rPr lang="es-ES" altLang="es-PE"/>
              <a:pPr/>
              <a:t>‹Nº›</a:t>
            </a:fld>
            <a:endParaRPr lang="es-ES" alt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>
            <a:extLst>
              <a:ext uri="{FF2B5EF4-FFF2-40B4-BE49-F238E27FC236}">
                <a16:creationId xmlns:a16="http://schemas.microsoft.com/office/drawing/2014/main" id="{B1A21F9D-D737-4C76-881D-E95AE95481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>
            <a:extLst>
              <a:ext uri="{FF2B5EF4-FFF2-40B4-BE49-F238E27FC236}">
                <a16:creationId xmlns:a16="http://schemas.microsoft.com/office/drawing/2014/main" id="{D5229C7E-7F9D-46A7-A9E8-079345CEE9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PE" altLang="es-PE"/>
          </a:p>
        </p:txBody>
      </p:sp>
      <p:sp>
        <p:nvSpPr>
          <p:cNvPr id="5124" name="3 Marcador de número de diapositiva">
            <a:extLst>
              <a:ext uri="{FF2B5EF4-FFF2-40B4-BE49-F238E27FC236}">
                <a16:creationId xmlns:a16="http://schemas.microsoft.com/office/drawing/2014/main" id="{0356AA95-E035-43BD-A9FD-58A7BFEA29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0F4116-7F8E-4A13-A896-F51C56C72598}" type="slidenum">
              <a:rPr lang="es-ES" altLang="es-PE"/>
              <a:pPr>
                <a:spcBef>
                  <a:spcPct val="0"/>
                </a:spcBef>
              </a:pPr>
              <a:t>1</a:t>
            </a:fld>
            <a:endParaRPr lang="es-ES" altLang="es-P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imagen de diapositiva">
            <a:extLst>
              <a:ext uri="{FF2B5EF4-FFF2-40B4-BE49-F238E27FC236}">
                <a16:creationId xmlns:a16="http://schemas.microsoft.com/office/drawing/2014/main" id="{8650CDB4-3524-4AE0-8216-2B83F4ECF3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2 Marcador de notas">
            <a:extLst>
              <a:ext uri="{FF2B5EF4-FFF2-40B4-BE49-F238E27FC236}">
                <a16:creationId xmlns:a16="http://schemas.microsoft.com/office/drawing/2014/main" id="{CBDD0BED-3724-4607-8F13-46057BF1C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ES_tradnl" altLang="es-PE"/>
              <a:t>Aproveche este espacio para escribir su exposición de tesis. Siempre es recomendable escribir su exposición, de esa forma se ordenará y aprenderá con facilidad la exposición. </a:t>
            </a:r>
            <a:endParaRPr lang="es-ES" altLang="es-PE"/>
          </a:p>
        </p:txBody>
      </p:sp>
      <p:sp>
        <p:nvSpPr>
          <p:cNvPr id="7172" name="3 Marcador de número de diapositiva">
            <a:extLst>
              <a:ext uri="{FF2B5EF4-FFF2-40B4-BE49-F238E27FC236}">
                <a16:creationId xmlns:a16="http://schemas.microsoft.com/office/drawing/2014/main" id="{0E812731-EE1A-4603-A309-81D910F8F9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F9F30F-0CFA-48DE-978B-AF75B3AFD980}" type="slidenum">
              <a:rPr lang="es-ES" altLang="es-PE"/>
              <a:pPr>
                <a:spcBef>
                  <a:spcPct val="0"/>
                </a:spcBef>
              </a:pPr>
              <a:t>2</a:t>
            </a:fld>
            <a:endParaRPr lang="es-ES" altLang="es-P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Marcador de imagen de diapositiva">
            <a:extLst>
              <a:ext uri="{FF2B5EF4-FFF2-40B4-BE49-F238E27FC236}">
                <a16:creationId xmlns:a16="http://schemas.microsoft.com/office/drawing/2014/main" id="{830C2A94-A0AA-4783-9705-6479F091A8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2 Marcador de notas">
            <a:extLst>
              <a:ext uri="{FF2B5EF4-FFF2-40B4-BE49-F238E27FC236}">
                <a16:creationId xmlns:a16="http://schemas.microsoft.com/office/drawing/2014/main" id="{DD61BD55-6A88-4A27-82A4-733A1CA803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PE" altLang="es-PE"/>
          </a:p>
        </p:txBody>
      </p:sp>
      <p:sp>
        <p:nvSpPr>
          <p:cNvPr id="9220" name="3 Marcador de número de diapositiva">
            <a:extLst>
              <a:ext uri="{FF2B5EF4-FFF2-40B4-BE49-F238E27FC236}">
                <a16:creationId xmlns:a16="http://schemas.microsoft.com/office/drawing/2014/main" id="{E058BEB8-450C-4211-AD57-9B004A2AC4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98D4EC-1EA1-4C75-9358-E00021653A4D}" type="slidenum">
              <a:rPr lang="es-ES" altLang="es-PE"/>
              <a:pPr>
                <a:spcBef>
                  <a:spcPct val="0"/>
                </a:spcBef>
              </a:pPr>
              <a:t>3</a:t>
            </a:fld>
            <a:endParaRPr lang="es-ES" altLang="es-P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>
            <a:extLst>
              <a:ext uri="{FF2B5EF4-FFF2-40B4-BE49-F238E27FC236}">
                <a16:creationId xmlns:a16="http://schemas.microsoft.com/office/drawing/2014/main" id="{6DD8C49B-BD6A-49D3-B152-F4E5EC1EC6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2 Marcador de notas">
            <a:extLst>
              <a:ext uri="{FF2B5EF4-FFF2-40B4-BE49-F238E27FC236}">
                <a16:creationId xmlns:a16="http://schemas.microsoft.com/office/drawing/2014/main" id="{0EF57368-6681-40B2-9C8A-4B36F18CAA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PE" altLang="es-PE"/>
          </a:p>
        </p:txBody>
      </p:sp>
      <p:sp>
        <p:nvSpPr>
          <p:cNvPr id="13316" name="3 Marcador de número de diapositiva">
            <a:extLst>
              <a:ext uri="{FF2B5EF4-FFF2-40B4-BE49-F238E27FC236}">
                <a16:creationId xmlns:a16="http://schemas.microsoft.com/office/drawing/2014/main" id="{FB36F95A-DEE0-4F0C-B5EC-A991ED8362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FD67B3-7AEC-4C95-A729-3BD5C550141D}" type="slidenum">
              <a:rPr lang="es-ES" altLang="es-PE"/>
              <a:pPr>
                <a:spcBef>
                  <a:spcPct val="0"/>
                </a:spcBef>
              </a:pPr>
              <a:t>6</a:t>
            </a:fld>
            <a:endParaRPr lang="es-ES" altLang="es-P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>
            <a:extLst>
              <a:ext uri="{FF2B5EF4-FFF2-40B4-BE49-F238E27FC236}">
                <a16:creationId xmlns:a16="http://schemas.microsoft.com/office/drawing/2014/main" id="{AD7DC3DE-7914-4B95-9013-0E21B2ED62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2 Marcador de notas">
            <a:extLst>
              <a:ext uri="{FF2B5EF4-FFF2-40B4-BE49-F238E27FC236}">
                <a16:creationId xmlns:a16="http://schemas.microsoft.com/office/drawing/2014/main" id="{D3A84C67-3365-404C-B675-37D1076A5E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PE" altLang="es-PE"/>
          </a:p>
        </p:txBody>
      </p:sp>
      <p:sp>
        <p:nvSpPr>
          <p:cNvPr id="16388" name="3 Marcador de número de diapositiva">
            <a:extLst>
              <a:ext uri="{FF2B5EF4-FFF2-40B4-BE49-F238E27FC236}">
                <a16:creationId xmlns:a16="http://schemas.microsoft.com/office/drawing/2014/main" id="{D9BC7A4D-4A52-48C5-8B6A-E02C213971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64A480-13A5-4329-831F-302ADCB94401}" type="slidenum">
              <a:rPr lang="es-ES" altLang="es-PE"/>
              <a:pPr>
                <a:spcBef>
                  <a:spcPct val="0"/>
                </a:spcBef>
              </a:pPr>
              <a:t>8</a:t>
            </a:fld>
            <a:endParaRPr lang="es-ES" altLang="es-P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>
            <a:extLst>
              <a:ext uri="{FF2B5EF4-FFF2-40B4-BE49-F238E27FC236}">
                <a16:creationId xmlns:a16="http://schemas.microsoft.com/office/drawing/2014/main" id="{925EF50E-2820-45FC-B155-1F026A7969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2 Marcador de notas">
            <a:extLst>
              <a:ext uri="{FF2B5EF4-FFF2-40B4-BE49-F238E27FC236}">
                <a16:creationId xmlns:a16="http://schemas.microsoft.com/office/drawing/2014/main" id="{35239199-04C1-4E7E-91E7-4FB45ABBCE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PE" altLang="es-PE"/>
          </a:p>
        </p:txBody>
      </p:sp>
      <p:sp>
        <p:nvSpPr>
          <p:cNvPr id="18436" name="3 Marcador de número de diapositiva">
            <a:extLst>
              <a:ext uri="{FF2B5EF4-FFF2-40B4-BE49-F238E27FC236}">
                <a16:creationId xmlns:a16="http://schemas.microsoft.com/office/drawing/2014/main" id="{0BBFA9CE-47F0-49B3-8F7D-5F3CFF776F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C6DE7C-0A02-4904-901A-932542C76F96}" type="slidenum">
              <a:rPr lang="es-ES" altLang="es-PE"/>
              <a:pPr>
                <a:spcBef>
                  <a:spcPct val="0"/>
                </a:spcBef>
              </a:pPr>
              <a:t>9</a:t>
            </a:fld>
            <a:endParaRPr lang="es-ES" altLang="es-P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328D363-5895-466C-8A4B-A52B9580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6337C-16DD-430B-9E46-27DEA62CD361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E2CEA1D-DC7B-4EB6-A2F1-0BFE20F30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AE42BE5-1515-425D-A85E-94473DA2F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AFAA1-B715-4E3D-B129-D8FE8A377CC8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062444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4316A52-09DE-42AB-A644-A3A2459E2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714C0-9AF8-49C4-81E2-4DBBFCF7CC79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6BFE3E27-9162-44E4-B331-AE8313B7D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9057536-40AD-4425-A1B9-CE2F09FE8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EEBFB-B5FB-44FE-83B8-26D2803D12C7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13940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07A6FC13-67D1-4068-A358-22446E939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83B07-5FA1-44BF-A705-010654355A07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D82C7123-3B73-45E8-A077-C87341165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C1EE573-C792-4A07-AD7D-9A7BFE127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07906-0027-4A73-B8C2-E70871AE2379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88520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DEC2DA99-3267-47EE-8228-99E3C3F3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AF524-7DD7-498C-A391-0034AA53ED61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6175886D-2307-4D4F-A48A-3D2C359D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7CBF9A62-1E4A-46C0-A6C1-4F0048651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BC546-8689-41C1-9F45-E5626AED3FB6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01048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86AF248-F8CD-4AD6-826D-CE146AFA6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393B4-026C-404C-9FEE-6C25CF2A63AE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44B12514-1389-4716-A61B-6113BBCFD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7CF0E975-E5C3-458F-AEF2-10514097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22495-0E87-463F-B248-F4278ECC488D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69595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202DCA33-EF7B-4D03-96E0-2A98E7A60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EEBCC-FB00-49B3-B58B-333B2BF1B488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916FAB54-BF95-4CB4-ACDA-F0577B87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3B47E201-1A9B-4579-8A17-2F75B1AB2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52BAA-BA80-46C2-8723-7E1AA977CB3B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60114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4B7E552C-6195-49D5-B6A4-809866433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9297B-FEDF-4ED0-9549-DC24C700A34E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D06ED560-AB1C-4497-878E-C736DA258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CF41061D-502F-42FC-BDC6-0C451DABD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F153D-287A-47A2-A87B-FC14D29CE992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146884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FC28B217-4753-48D0-B52A-4E00DC1E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48532-4AFD-43F1-8448-B7063C3F6128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5C16818B-BD31-47F7-9249-CBF9A52E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30AB1851-E848-4E92-9388-72B8859D5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11797-91B2-465A-938F-95D5B66BE9B2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29092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558B0A94-D9DD-4948-9BC3-057D54FE6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F706A-82B8-47EB-8527-8923F6E4AE5B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7B3C4B02-8208-425C-9252-AC9C1029C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1DF4B7F1-CFDE-4C2A-A628-1E550D2D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89A7-87C3-4540-8F5A-98186853FD54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445056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C9D17FFC-AFB3-43AE-993C-EFCD07FA6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2E61D-65CF-42A1-A1B3-6B7557BEF0AC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04F63A12-AFAE-477A-8C8C-CA9A04A2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34E36248-FFBB-4957-AF46-399BCE41D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44E63-D36B-465D-99FD-252AFBCCB727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31454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87ED611B-44A8-4752-8001-B8E25D55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CFF3-FD7A-4E34-8E65-F1F92F161B05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585C0B88-51DC-48F4-8623-678BD57E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A31FF14B-4B8C-4B75-B59F-C610ECD4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CBFC1-EBD9-44CD-BF2A-EF21291E5F53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95729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08361E9D-22C9-4692-B290-8EC6DEFA4E3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E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7CC2BADB-4904-40F2-9E0D-62F798BCAB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E"/>
              <a:t>Haga clic para modificar el estilo de texto del patrón</a:t>
            </a:r>
          </a:p>
          <a:p>
            <a:pPr lvl="1"/>
            <a:r>
              <a:rPr lang="es-ES" altLang="es-PE"/>
              <a:t>Segundo nivel</a:t>
            </a:r>
          </a:p>
          <a:p>
            <a:pPr lvl="2"/>
            <a:r>
              <a:rPr lang="es-ES" altLang="es-PE"/>
              <a:t>Tercer nivel</a:t>
            </a:r>
          </a:p>
          <a:p>
            <a:pPr lvl="3"/>
            <a:r>
              <a:rPr lang="es-ES" altLang="es-PE"/>
              <a:t>Cuarto nivel</a:t>
            </a:r>
          </a:p>
          <a:p>
            <a:pPr lvl="4"/>
            <a:r>
              <a:rPr lang="es-ES" altLang="es-PE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841392A6-C152-46A1-B0D9-3C498E023B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B75005-EAAE-4946-9777-A545D1B1F22B}" type="datetimeFigureOut">
              <a:rPr lang="es-ES"/>
              <a:pPr>
                <a:defRPr/>
              </a:pPr>
              <a:t>14/04/2021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5345711-7E5B-4329-B117-AA37BC922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AD4AED80-9A77-4242-873A-5083FF966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8469C37-F2B9-4B26-B13E-53A89A0C8372}" type="slidenum">
              <a:rPr lang="es-ES" altLang="es-PE"/>
              <a:pPr/>
              <a:t>‹Nº›</a:t>
            </a:fld>
            <a:endParaRPr lang="es-ES" alt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>
            <a:extLst>
              <a:ext uri="{FF2B5EF4-FFF2-40B4-BE49-F238E27FC236}">
                <a16:creationId xmlns:a16="http://schemas.microsoft.com/office/drawing/2014/main" id="{1FF85BE1-8F9D-4985-909A-C3D52C5A4B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5513" y="549275"/>
            <a:ext cx="6697662" cy="3167063"/>
          </a:xfrm>
        </p:spPr>
        <p:txBody>
          <a:bodyPr/>
          <a:lstStyle/>
          <a:p>
            <a:r>
              <a:rPr lang="es-PE" altLang="es-PE"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Escribe el título de tu tesis aquí</a:t>
            </a:r>
            <a:br>
              <a:rPr lang="es-PE" altLang="es-PE"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PE" sz="320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099" name="2 Subtítulo">
            <a:extLst>
              <a:ext uri="{FF2B5EF4-FFF2-40B4-BE49-F238E27FC236}">
                <a16:creationId xmlns:a16="http://schemas.microsoft.com/office/drawing/2014/main" id="{00320322-D649-4C08-A615-2CE8BB76F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3713" y="4508500"/>
            <a:ext cx="5786437" cy="1071563"/>
          </a:xfrm>
        </p:spPr>
        <p:txBody>
          <a:bodyPr/>
          <a:lstStyle/>
          <a:p>
            <a:pPr algn="r" eaLnBrk="1" hangingPunct="1"/>
            <a:r>
              <a:rPr lang="es-PE" altLang="es-PE" sz="2400" b="1">
                <a:solidFill>
                  <a:schemeClr val="bg1"/>
                </a:solidFill>
                <a:latin typeface="Baskerville Old Face" panose="02020602080505020303" pitchFamily="18" charset="0"/>
              </a:rPr>
              <a:t>Escribe tu nombre completo</a:t>
            </a:r>
          </a:p>
          <a:p>
            <a:pPr algn="r" eaLnBrk="1" hangingPunct="1"/>
            <a:r>
              <a:rPr lang="es-PE" altLang="es-PE" sz="2000">
                <a:solidFill>
                  <a:schemeClr val="bg1"/>
                </a:solidFill>
                <a:latin typeface="Baskerville Old Face" panose="02020602080505020303" pitchFamily="18" charset="0"/>
              </a:rPr>
              <a:t>Escribe tu correo personal</a:t>
            </a:r>
          </a:p>
          <a:p>
            <a:pPr algn="r" eaLnBrk="1" hangingPunct="1"/>
            <a:r>
              <a:rPr lang="es-PE" altLang="es-PE" sz="2000">
                <a:solidFill>
                  <a:schemeClr val="bg1"/>
                </a:solidFill>
                <a:latin typeface="Baskerville Old Face" panose="02020602080505020303" pitchFamily="18" charset="0"/>
              </a:rPr>
              <a:t>Indica tu escuela profesional</a:t>
            </a:r>
          </a:p>
          <a:p>
            <a:pPr algn="r" eaLnBrk="1" hangingPunct="1"/>
            <a:r>
              <a:rPr lang="es-PE" altLang="es-PE" sz="2000">
                <a:solidFill>
                  <a:schemeClr val="bg1"/>
                </a:solidFill>
                <a:latin typeface="Baskerville Old Face" panose="02020602080505020303" pitchFamily="18" charset="0"/>
              </a:rPr>
              <a:t>2020</a:t>
            </a:r>
            <a:endParaRPr lang="es-ES" altLang="es-PE" sz="280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515CA9-9267-4C9C-BCB3-299D14493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PE" b="1" dirty="0">
                <a:solidFill>
                  <a:schemeClr val="accent2">
                    <a:lumMod val="75000"/>
                  </a:schemeClr>
                </a:solidFill>
                <a:cs typeface="Arabic Typesetting" pitchFamily="66" charset="-78"/>
              </a:rPr>
              <a:t>6. Discusión</a:t>
            </a:r>
            <a:endParaRPr lang="es-PE" dirty="0"/>
          </a:p>
        </p:txBody>
      </p:sp>
      <p:sp>
        <p:nvSpPr>
          <p:cNvPr id="19459" name="Marcador de contenido 2">
            <a:extLst>
              <a:ext uri="{FF2B5EF4-FFF2-40B4-BE49-F238E27FC236}">
                <a16:creationId xmlns:a16="http://schemas.microsoft.com/office/drawing/2014/main" id="{C6828914-7753-4432-B1AD-3F289C600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" y="2332038"/>
            <a:ext cx="1716088" cy="4525962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PE" altLang="es-PE" sz="1000">
                <a:solidFill>
                  <a:schemeClr val="bg1"/>
                </a:solidFill>
                <a:latin typeface="Arial" panose="020B0604020202020204" pitchFamily="34" charset="0"/>
              </a:rPr>
              <a:t>Problema de Investigación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s-PE" altLang="es-PE" sz="10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PE" altLang="es-PE" sz="1000">
                <a:solidFill>
                  <a:schemeClr val="bg1"/>
                </a:solidFill>
                <a:latin typeface="Arial" panose="020B0604020202020204" pitchFamily="34" charset="0"/>
              </a:rPr>
              <a:t>Marco Teórico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s-PE" altLang="es-PE" sz="1000" u="sng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000">
                <a:solidFill>
                  <a:schemeClr val="bg1"/>
                </a:solidFill>
                <a:latin typeface="Arial" panose="020B0604020202020204" pitchFamily="34" charset="0"/>
              </a:rPr>
              <a:t>Hipótesis y Variables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0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000">
                <a:solidFill>
                  <a:schemeClr val="bg1"/>
                </a:solidFill>
                <a:latin typeface="Arial" panose="020B0604020202020204" pitchFamily="34" charset="0"/>
              </a:rPr>
              <a:t>Metodología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0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000">
                <a:solidFill>
                  <a:schemeClr val="bg1"/>
                </a:solidFill>
                <a:latin typeface="Arial" panose="020B0604020202020204" pitchFamily="34" charset="0"/>
              </a:rPr>
              <a:t>Resultados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0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000">
                <a:solidFill>
                  <a:schemeClr val="bg1"/>
                </a:solidFill>
                <a:latin typeface="Arial" panose="020B0604020202020204" pitchFamily="34" charset="0"/>
              </a:rPr>
              <a:t> Discusión de resultados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0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000">
                <a:solidFill>
                  <a:schemeClr val="bg1"/>
                </a:solidFill>
                <a:latin typeface="Arial" panose="020B0604020202020204" pitchFamily="34" charset="0"/>
              </a:rPr>
              <a:t>Conclusiones y recomendaciones</a:t>
            </a:r>
          </a:p>
        </p:txBody>
      </p:sp>
      <p:sp>
        <p:nvSpPr>
          <p:cNvPr id="19460" name="Rectángulo 3">
            <a:extLst>
              <a:ext uri="{FF2B5EF4-FFF2-40B4-BE49-F238E27FC236}">
                <a16:creationId xmlns:a16="http://schemas.microsoft.com/office/drawing/2014/main" id="{0B59BFE6-B156-43AC-B929-51C4B9DA2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1700213"/>
            <a:ext cx="619125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PE" sz="2800">
                <a:latin typeface="Arial" panose="020B0604020202020204" pitchFamily="34" charset="0"/>
              </a:rPr>
              <a:t>Inserte gráficos, tablas o mapas conceptuales que representen los principales resultados de la tesis. </a:t>
            </a:r>
          </a:p>
          <a:p>
            <a:pPr>
              <a:spcBef>
                <a:spcPct val="0"/>
              </a:spcBef>
              <a:buFontTx/>
              <a:buNone/>
            </a:pPr>
            <a:endParaRPr lang="es-ES_tradnl" altLang="es-PE" sz="2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PE" sz="2800">
                <a:latin typeface="Arial" panose="020B0604020202020204" pitchFamily="34" charset="0"/>
              </a:rPr>
              <a:t>Solo incluya las figuras, la explicación debe ser expuesta por usted.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PE" sz="2800">
                <a:latin typeface="Arial" panose="020B0604020202020204" pitchFamily="34" charset="0"/>
              </a:rPr>
              <a:t>Use más de una lámina (hasta 10 máximo).</a:t>
            </a:r>
            <a:endParaRPr lang="es-ES" altLang="es-PE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0 Título">
            <a:extLst>
              <a:ext uri="{FF2B5EF4-FFF2-40B4-BE49-F238E27FC236}">
                <a16:creationId xmlns:a16="http://schemas.microsoft.com/office/drawing/2014/main" id="{902E2F94-3219-4DA0-8609-D34E7621B752}"/>
              </a:ext>
            </a:extLst>
          </p:cNvPr>
          <p:cNvSpPr txBox="1">
            <a:spLocks/>
          </p:cNvSpPr>
          <p:nvPr/>
        </p:nvSpPr>
        <p:spPr>
          <a:xfrm>
            <a:off x="1187450" y="285750"/>
            <a:ext cx="7956550" cy="6540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PE" sz="40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Arabic Typesetting" pitchFamily="66" charset="-78"/>
              </a:rPr>
              <a:t> 7. Conclusiones y Recomendaciones</a:t>
            </a:r>
          </a:p>
        </p:txBody>
      </p:sp>
      <p:graphicFrame>
        <p:nvGraphicFramePr>
          <p:cNvPr id="5" name="4 Diagrama">
            <a:extLst>
              <a:ext uri="{FF2B5EF4-FFF2-40B4-BE49-F238E27FC236}">
                <a16:creationId xmlns:a16="http://schemas.microsoft.com/office/drawing/2014/main" id="{7E9ACFA5-5CF6-406F-B017-C5FED25BE1EA}"/>
              </a:ext>
            </a:extLst>
          </p:cNvPr>
          <p:cNvGraphicFramePr/>
          <p:nvPr/>
        </p:nvGraphicFramePr>
        <p:xfrm>
          <a:off x="1979712" y="1196752"/>
          <a:ext cx="6912768" cy="5416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4" name="1 CuadroTexto">
            <a:extLst>
              <a:ext uri="{FF2B5EF4-FFF2-40B4-BE49-F238E27FC236}">
                <a16:creationId xmlns:a16="http://schemas.microsoft.com/office/drawing/2014/main" id="{332C0CF8-4DBD-4D5A-9246-7A25DCB60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08275"/>
            <a:ext cx="1692275" cy="297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Problema de Investigación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Marco Teórico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s-PE" altLang="es-PE" sz="1100" u="sng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Hipótesis y Variables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Metodología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Resultados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 Discusión de resultados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Conclusiones y recomendaciones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FDB74C-95A5-4FBD-B1D0-E5C20EF0EC32}"/>
              </a:ext>
            </a:extLst>
          </p:cNvPr>
          <p:cNvSpPr txBox="1">
            <a:spLocks/>
          </p:cNvSpPr>
          <p:nvPr/>
        </p:nvSpPr>
        <p:spPr>
          <a:xfrm>
            <a:off x="2011363" y="3000375"/>
            <a:ext cx="6643687" cy="78581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PE" sz="4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Muchas Gracias</a:t>
            </a:r>
            <a:endParaRPr lang="es-PE" sz="4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1 Título">
            <a:extLst>
              <a:ext uri="{FF2B5EF4-FFF2-40B4-BE49-F238E27FC236}">
                <a16:creationId xmlns:a16="http://schemas.microsoft.com/office/drawing/2014/main" id="{170D5820-A7F2-4915-B5EA-4B64907C9628}"/>
              </a:ext>
            </a:extLst>
          </p:cNvPr>
          <p:cNvSpPr txBox="1">
            <a:spLocks/>
          </p:cNvSpPr>
          <p:nvPr/>
        </p:nvSpPr>
        <p:spPr>
          <a:xfrm>
            <a:off x="2000250" y="142875"/>
            <a:ext cx="6858000" cy="654050"/>
          </a:xfrm>
          <a:prstGeom prst="rect">
            <a:avLst/>
          </a:prstGeom>
        </p:spPr>
        <p:txBody>
          <a:bodyPr/>
          <a:lstStyle/>
          <a:p>
            <a:pPr marL="514350" indent="-514350" algn="ctr" eaLnBrk="1" fontAlgn="auto" hangingPunct="1">
              <a:spcAft>
                <a:spcPts val="0"/>
              </a:spcAft>
              <a:defRPr/>
            </a:pPr>
            <a:r>
              <a:rPr lang="es-PE" sz="40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Arabic Typesetting" pitchFamily="66" charset="-78"/>
              </a:rPr>
              <a:t>Contenido</a:t>
            </a:r>
          </a:p>
        </p:txBody>
      </p:sp>
      <p:sp>
        <p:nvSpPr>
          <p:cNvPr id="6147" name="Line 2">
            <a:extLst>
              <a:ext uri="{FF2B5EF4-FFF2-40B4-BE49-F238E27FC236}">
                <a16:creationId xmlns:a16="http://schemas.microsoft.com/office/drawing/2014/main" id="{B31B3438-EAC1-4D1B-A554-3BD7CF88DC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8963" y="1954213"/>
            <a:ext cx="4800600" cy="0"/>
          </a:xfrm>
          <a:prstGeom prst="line">
            <a:avLst/>
          </a:prstGeom>
          <a:noFill/>
          <a:ln w="25400">
            <a:solidFill>
              <a:srgbClr val="5F5F5F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PE"/>
          </a:p>
        </p:txBody>
      </p:sp>
      <p:grpSp>
        <p:nvGrpSpPr>
          <p:cNvPr id="6148" name="Group 3">
            <a:extLst>
              <a:ext uri="{FF2B5EF4-FFF2-40B4-BE49-F238E27FC236}">
                <a16:creationId xmlns:a16="http://schemas.microsoft.com/office/drawing/2014/main" id="{41E1F569-A1D3-4443-8D30-A018C6D3EC0F}"/>
              </a:ext>
            </a:extLst>
          </p:cNvPr>
          <p:cNvGrpSpPr>
            <a:grpSpLocks/>
          </p:cNvGrpSpPr>
          <p:nvPr/>
        </p:nvGrpSpPr>
        <p:grpSpPr bwMode="auto">
          <a:xfrm>
            <a:off x="2886075" y="1847850"/>
            <a:ext cx="182563" cy="182563"/>
            <a:chOff x="1239" y="1515"/>
            <a:chExt cx="115" cy="115"/>
          </a:xfrm>
        </p:grpSpPr>
        <p:sp>
          <p:nvSpPr>
            <p:cNvPr id="6180" name="AutoShape 4">
              <a:extLst>
                <a:ext uri="{FF2B5EF4-FFF2-40B4-BE49-F238E27FC236}">
                  <a16:creationId xmlns:a16="http://schemas.microsoft.com/office/drawing/2014/main" id="{E2D2EFDF-1215-444B-8F73-A44FD40BA54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2700000">
              <a:off x="1239" y="1515"/>
              <a:ext cx="115" cy="115"/>
            </a:xfrm>
            <a:prstGeom prst="rtTriangle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PE" altLang="es-PE" sz="1800">
                <a:latin typeface="Arial" panose="020B0604020202020204" pitchFamily="34" charset="0"/>
              </a:endParaRPr>
            </a:p>
          </p:txBody>
        </p:sp>
        <p:sp>
          <p:nvSpPr>
            <p:cNvPr id="6181" name="AutoShape 5">
              <a:extLst>
                <a:ext uri="{FF2B5EF4-FFF2-40B4-BE49-F238E27FC236}">
                  <a16:creationId xmlns:a16="http://schemas.microsoft.com/office/drawing/2014/main" id="{82138E56-49EF-430A-B038-4E2FF142B4E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8900000" flipH="1">
              <a:off x="1239" y="1515"/>
              <a:ext cx="115" cy="115"/>
            </a:xfrm>
            <a:prstGeom prst="rtTriangle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PE" altLang="es-PE" sz="1800">
                <a:latin typeface="Arial" panose="020B0604020202020204" pitchFamily="34" charset="0"/>
              </a:endParaRPr>
            </a:p>
          </p:txBody>
        </p:sp>
      </p:grpSp>
      <p:sp>
        <p:nvSpPr>
          <p:cNvPr id="6149" name="Text Box 6">
            <a:extLst>
              <a:ext uri="{FF2B5EF4-FFF2-40B4-BE49-F238E27FC236}">
                <a16:creationId xmlns:a16="http://schemas.microsoft.com/office/drawing/2014/main" id="{9611BBA3-46C2-49F0-8310-DD126123D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1504950"/>
            <a:ext cx="589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PE" sz="2400">
                <a:solidFill>
                  <a:srgbClr val="000000"/>
                </a:solidFill>
                <a:latin typeface="Arial" panose="020B0604020202020204" pitchFamily="34" charset="0"/>
              </a:rPr>
              <a:t>1. Problema de Investigación </a:t>
            </a:r>
          </a:p>
        </p:txBody>
      </p:sp>
      <p:grpSp>
        <p:nvGrpSpPr>
          <p:cNvPr id="6150" name="Group 7">
            <a:extLst>
              <a:ext uri="{FF2B5EF4-FFF2-40B4-BE49-F238E27FC236}">
                <a16:creationId xmlns:a16="http://schemas.microsoft.com/office/drawing/2014/main" id="{DAFE53A7-145E-4F77-A3EC-24288E74C423}"/>
              </a:ext>
            </a:extLst>
          </p:cNvPr>
          <p:cNvGrpSpPr>
            <a:grpSpLocks/>
          </p:cNvGrpSpPr>
          <p:nvPr/>
        </p:nvGrpSpPr>
        <p:grpSpPr bwMode="auto">
          <a:xfrm>
            <a:off x="2886075" y="2276475"/>
            <a:ext cx="5043488" cy="530225"/>
            <a:chOff x="1239" y="1296"/>
            <a:chExt cx="3177" cy="334"/>
          </a:xfrm>
        </p:grpSpPr>
        <p:sp>
          <p:nvSpPr>
            <p:cNvPr id="6175" name="Line 8">
              <a:extLst>
                <a:ext uri="{FF2B5EF4-FFF2-40B4-BE49-F238E27FC236}">
                  <a16:creationId xmlns:a16="http://schemas.microsoft.com/office/drawing/2014/main" id="{E1FF7397-4C3B-4EE7-A7ED-3695DD66D3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6176" name="Group 9">
              <a:extLst>
                <a:ext uri="{FF2B5EF4-FFF2-40B4-BE49-F238E27FC236}">
                  <a16:creationId xmlns:a16="http://schemas.microsoft.com/office/drawing/2014/main" id="{61515285-2C97-4BCC-A3C2-6952D46469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6178" name="AutoShape 10">
                <a:extLst>
                  <a:ext uri="{FF2B5EF4-FFF2-40B4-BE49-F238E27FC236}">
                    <a16:creationId xmlns:a16="http://schemas.microsoft.com/office/drawing/2014/main" id="{B07A66C5-F060-44F4-A6B5-EB29574B90F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6179" name="AutoShape 11">
                <a:extLst>
                  <a:ext uri="{FF2B5EF4-FFF2-40B4-BE49-F238E27FC236}">
                    <a16:creationId xmlns:a16="http://schemas.microsoft.com/office/drawing/2014/main" id="{4C90DD49-E954-4B13-A818-EDB85061D7B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177" name="Text Box 12">
              <a:extLst>
                <a:ext uri="{FF2B5EF4-FFF2-40B4-BE49-F238E27FC236}">
                  <a16:creationId xmlns:a16="http://schemas.microsoft.com/office/drawing/2014/main" id="{E4C4E633-B661-4BC2-9B99-2A6D9740FD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1" y="1296"/>
              <a:ext cx="15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s-PE" sz="2400">
                  <a:solidFill>
                    <a:srgbClr val="000000"/>
                  </a:solidFill>
                  <a:latin typeface="Arial" panose="020B0604020202020204" pitchFamily="34" charset="0"/>
                </a:rPr>
                <a:t>2. Marco Teórico</a:t>
              </a:r>
            </a:p>
          </p:txBody>
        </p:sp>
      </p:grpSp>
      <p:grpSp>
        <p:nvGrpSpPr>
          <p:cNvPr id="6151" name="Group 13">
            <a:extLst>
              <a:ext uri="{FF2B5EF4-FFF2-40B4-BE49-F238E27FC236}">
                <a16:creationId xmlns:a16="http://schemas.microsoft.com/office/drawing/2014/main" id="{1A1F9149-9450-460A-BAED-11375FCFB2B5}"/>
              </a:ext>
            </a:extLst>
          </p:cNvPr>
          <p:cNvGrpSpPr>
            <a:grpSpLocks/>
          </p:cNvGrpSpPr>
          <p:nvPr/>
        </p:nvGrpSpPr>
        <p:grpSpPr bwMode="auto">
          <a:xfrm>
            <a:off x="2886075" y="2997200"/>
            <a:ext cx="5043488" cy="530225"/>
            <a:chOff x="1239" y="1296"/>
            <a:chExt cx="3177" cy="334"/>
          </a:xfrm>
        </p:grpSpPr>
        <p:sp>
          <p:nvSpPr>
            <p:cNvPr id="6170" name="Line 14">
              <a:extLst>
                <a:ext uri="{FF2B5EF4-FFF2-40B4-BE49-F238E27FC236}">
                  <a16:creationId xmlns:a16="http://schemas.microsoft.com/office/drawing/2014/main" id="{643D9610-769C-4B7D-9800-5BA93007E5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6171" name="Group 15">
              <a:extLst>
                <a:ext uri="{FF2B5EF4-FFF2-40B4-BE49-F238E27FC236}">
                  <a16:creationId xmlns:a16="http://schemas.microsoft.com/office/drawing/2014/main" id="{BD37932B-5298-46B1-9361-3760286EA1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6173" name="AutoShape 16">
                <a:extLst>
                  <a:ext uri="{FF2B5EF4-FFF2-40B4-BE49-F238E27FC236}">
                    <a16:creationId xmlns:a16="http://schemas.microsoft.com/office/drawing/2014/main" id="{8A02B099-AAB0-4B74-8458-09090707D2C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6174" name="AutoShape 17">
                <a:extLst>
                  <a:ext uri="{FF2B5EF4-FFF2-40B4-BE49-F238E27FC236}">
                    <a16:creationId xmlns:a16="http://schemas.microsoft.com/office/drawing/2014/main" id="{742D0A7A-1168-4B12-ACD8-A39F982F2EA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172" name="Text Box 18">
              <a:extLst>
                <a:ext uri="{FF2B5EF4-FFF2-40B4-BE49-F238E27FC236}">
                  <a16:creationId xmlns:a16="http://schemas.microsoft.com/office/drawing/2014/main" id="{BA1B9FAD-3CC4-4419-9990-7766309CE7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1" y="1296"/>
              <a:ext cx="113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s-PE" sz="2400">
                  <a:solidFill>
                    <a:srgbClr val="000000"/>
                  </a:solidFill>
                  <a:latin typeface="Arial" panose="020B0604020202020204" pitchFamily="34" charset="0"/>
                </a:rPr>
                <a:t>3. Hipótesis</a:t>
              </a:r>
            </a:p>
          </p:txBody>
        </p:sp>
      </p:grpSp>
      <p:grpSp>
        <p:nvGrpSpPr>
          <p:cNvPr id="6152" name="Group 19">
            <a:extLst>
              <a:ext uri="{FF2B5EF4-FFF2-40B4-BE49-F238E27FC236}">
                <a16:creationId xmlns:a16="http://schemas.microsoft.com/office/drawing/2014/main" id="{6175C5E8-7281-4F76-8D5B-00BFB3FC4479}"/>
              </a:ext>
            </a:extLst>
          </p:cNvPr>
          <p:cNvGrpSpPr>
            <a:grpSpLocks/>
          </p:cNvGrpSpPr>
          <p:nvPr/>
        </p:nvGrpSpPr>
        <p:grpSpPr bwMode="auto">
          <a:xfrm>
            <a:off x="2886075" y="3789363"/>
            <a:ext cx="5043488" cy="530225"/>
            <a:chOff x="1239" y="1296"/>
            <a:chExt cx="3177" cy="334"/>
          </a:xfrm>
        </p:grpSpPr>
        <p:sp>
          <p:nvSpPr>
            <p:cNvPr id="6165" name="Line 20">
              <a:extLst>
                <a:ext uri="{FF2B5EF4-FFF2-40B4-BE49-F238E27FC236}">
                  <a16:creationId xmlns:a16="http://schemas.microsoft.com/office/drawing/2014/main" id="{B2789381-AC27-4615-8AD6-01812A994A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6166" name="Group 21">
              <a:extLst>
                <a:ext uri="{FF2B5EF4-FFF2-40B4-BE49-F238E27FC236}">
                  <a16:creationId xmlns:a16="http://schemas.microsoft.com/office/drawing/2014/main" id="{72A82D89-DF59-470E-9A6A-A663AA616A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6168" name="AutoShape 22">
                <a:extLst>
                  <a:ext uri="{FF2B5EF4-FFF2-40B4-BE49-F238E27FC236}">
                    <a16:creationId xmlns:a16="http://schemas.microsoft.com/office/drawing/2014/main" id="{508B1C65-67B3-4AD2-964A-C2781FA70C7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6169" name="AutoShape 23">
                <a:extLst>
                  <a:ext uri="{FF2B5EF4-FFF2-40B4-BE49-F238E27FC236}">
                    <a16:creationId xmlns:a16="http://schemas.microsoft.com/office/drawing/2014/main" id="{150954A0-0097-4905-A117-91C229E8FC5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167" name="Text Box 24">
              <a:extLst>
                <a:ext uri="{FF2B5EF4-FFF2-40B4-BE49-F238E27FC236}">
                  <a16:creationId xmlns:a16="http://schemas.microsoft.com/office/drawing/2014/main" id="{3B2667AF-0D44-4A49-B275-4F2A24F307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1" y="1296"/>
              <a:ext cx="140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s-PE" sz="2400">
                  <a:solidFill>
                    <a:srgbClr val="000000"/>
                  </a:solidFill>
                  <a:latin typeface="Arial" panose="020B0604020202020204" pitchFamily="34" charset="0"/>
                </a:rPr>
                <a:t>4. Metodología</a:t>
              </a:r>
            </a:p>
          </p:txBody>
        </p:sp>
      </p:grpSp>
      <p:grpSp>
        <p:nvGrpSpPr>
          <p:cNvPr id="6153" name="Group 19">
            <a:extLst>
              <a:ext uri="{FF2B5EF4-FFF2-40B4-BE49-F238E27FC236}">
                <a16:creationId xmlns:a16="http://schemas.microsoft.com/office/drawing/2014/main" id="{7CE8DFE6-A4A1-4515-99FF-3BBD41D1BF37}"/>
              </a:ext>
            </a:extLst>
          </p:cNvPr>
          <p:cNvGrpSpPr>
            <a:grpSpLocks/>
          </p:cNvGrpSpPr>
          <p:nvPr/>
        </p:nvGrpSpPr>
        <p:grpSpPr bwMode="auto">
          <a:xfrm>
            <a:off x="2871788" y="4508500"/>
            <a:ext cx="5043487" cy="1200150"/>
            <a:chOff x="1239" y="1296"/>
            <a:chExt cx="3177" cy="756"/>
          </a:xfrm>
        </p:grpSpPr>
        <p:sp>
          <p:nvSpPr>
            <p:cNvPr id="6160" name="Line 20">
              <a:extLst>
                <a:ext uri="{FF2B5EF4-FFF2-40B4-BE49-F238E27FC236}">
                  <a16:creationId xmlns:a16="http://schemas.microsoft.com/office/drawing/2014/main" id="{7964B9B4-7798-4155-BE0C-84E017DFB1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6161" name="Group 21">
              <a:extLst>
                <a:ext uri="{FF2B5EF4-FFF2-40B4-BE49-F238E27FC236}">
                  <a16:creationId xmlns:a16="http://schemas.microsoft.com/office/drawing/2014/main" id="{2267FEA5-824B-4303-B810-C8F7795643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6163" name="AutoShape 22">
                <a:extLst>
                  <a:ext uri="{FF2B5EF4-FFF2-40B4-BE49-F238E27FC236}">
                    <a16:creationId xmlns:a16="http://schemas.microsoft.com/office/drawing/2014/main" id="{178285F9-C565-4CD4-961F-01028292DE7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6164" name="AutoShape 23">
                <a:extLst>
                  <a:ext uri="{FF2B5EF4-FFF2-40B4-BE49-F238E27FC236}">
                    <a16:creationId xmlns:a16="http://schemas.microsoft.com/office/drawing/2014/main" id="{72067B29-74DE-4478-A885-4CA058271D5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162" name="Text Box 24">
              <a:extLst>
                <a:ext uri="{FF2B5EF4-FFF2-40B4-BE49-F238E27FC236}">
                  <a16:creationId xmlns:a16="http://schemas.microsoft.com/office/drawing/2014/main" id="{C81FD644-82CA-4129-B8D7-CF0CD4F9D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296"/>
              <a:ext cx="1356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s-PE" sz="2400">
                  <a:solidFill>
                    <a:srgbClr val="000000"/>
                  </a:solidFill>
                  <a:latin typeface="Arial" panose="020B0604020202020204" pitchFamily="34" charset="0"/>
                </a:rPr>
                <a:t>5. Resultados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s-PE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s-PE" sz="2400">
                  <a:solidFill>
                    <a:srgbClr val="000000"/>
                  </a:solidFill>
                  <a:latin typeface="Arial" panose="020B0604020202020204" pitchFamily="34" charset="0"/>
                </a:rPr>
                <a:t>6.  Discusión</a:t>
              </a:r>
            </a:p>
          </p:txBody>
        </p:sp>
      </p:grpSp>
      <p:grpSp>
        <p:nvGrpSpPr>
          <p:cNvPr id="6154" name="Group 19">
            <a:extLst>
              <a:ext uri="{FF2B5EF4-FFF2-40B4-BE49-F238E27FC236}">
                <a16:creationId xmlns:a16="http://schemas.microsoft.com/office/drawing/2014/main" id="{40B1E237-2588-46EE-A2B6-CC323ADD8627}"/>
              </a:ext>
            </a:extLst>
          </p:cNvPr>
          <p:cNvGrpSpPr>
            <a:grpSpLocks/>
          </p:cNvGrpSpPr>
          <p:nvPr/>
        </p:nvGrpSpPr>
        <p:grpSpPr bwMode="auto">
          <a:xfrm>
            <a:off x="2913063" y="5229225"/>
            <a:ext cx="5834062" cy="1200150"/>
            <a:chOff x="1239" y="1296"/>
            <a:chExt cx="3675" cy="756"/>
          </a:xfrm>
        </p:grpSpPr>
        <p:sp>
          <p:nvSpPr>
            <p:cNvPr id="6155" name="Line 20">
              <a:extLst>
                <a:ext uri="{FF2B5EF4-FFF2-40B4-BE49-F238E27FC236}">
                  <a16:creationId xmlns:a16="http://schemas.microsoft.com/office/drawing/2014/main" id="{063CDDE1-2662-4F19-A672-36BB81685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6156" name="Group 21">
              <a:extLst>
                <a:ext uri="{FF2B5EF4-FFF2-40B4-BE49-F238E27FC236}">
                  <a16:creationId xmlns:a16="http://schemas.microsoft.com/office/drawing/2014/main" id="{442E7DF9-CA33-4578-9602-EFB75D3627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6158" name="AutoShape 22">
                <a:extLst>
                  <a:ext uri="{FF2B5EF4-FFF2-40B4-BE49-F238E27FC236}">
                    <a16:creationId xmlns:a16="http://schemas.microsoft.com/office/drawing/2014/main" id="{6CA6B341-0CFC-45DB-8166-2110DE98F2F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6159" name="AutoShape 23">
                <a:extLst>
                  <a:ext uri="{FF2B5EF4-FFF2-40B4-BE49-F238E27FC236}">
                    <a16:creationId xmlns:a16="http://schemas.microsoft.com/office/drawing/2014/main" id="{5FF2C1D9-0439-42C6-BFEB-74394EA5CD1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157" name="Text Box 24">
              <a:extLst>
                <a:ext uri="{FF2B5EF4-FFF2-40B4-BE49-F238E27FC236}">
                  <a16:creationId xmlns:a16="http://schemas.microsoft.com/office/drawing/2014/main" id="{A9E246AC-E5A5-41F5-986A-9775ECC00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296"/>
              <a:ext cx="3234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s-PE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s-PE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s-PE" sz="2400">
                  <a:solidFill>
                    <a:srgbClr val="000000"/>
                  </a:solidFill>
                  <a:latin typeface="Arial" panose="020B0604020202020204" pitchFamily="34" charset="0"/>
                </a:rPr>
                <a:t>7. Conclusiones y recomendaciones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0 Título">
            <a:extLst>
              <a:ext uri="{FF2B5EF4-FFF2-40B4-BE49-F238E27FC236}">
                <a16:creationId xmlns:a16="http://schemas.microsoft.com/office/drawing/2014/main" id="{C5505D55-2B58-4163-A817-3CE05C69A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pPr marL="514350" indent="-514350" fontAlgn="auto">
              <a:spcAft>
                <a:spcPts val="0"/>
              </a:spcAft>
              <a:defRPr/>
            </a:pPr>
            <a:r>
              <a:rPr lang="es-PE" sz="4000" b="1" dirty="0">
                <a:solidFill>
                  <a:schemeClr val="accent2">
                    <a:lumMod val="75000"/>
                  </a:schemeClr>
                </a:solidFill>
                <a:cs typeface="Arabic Typesetting" pitchFamily="66" charset="-78"/>
              </a:rPr>
              <a:t>1. Problema de Investigación</a:t>
            </a:r>
          </a:p>
        </p:txBody>
      </p:sp>
      <p:sp>
        <p:nvSpPr>
          <p:cNvPr id="8195" name="9 Marcador de contenido">
            <a:extLst>
              <a:ext uri="{FF2B5EF4-FFF2-40B4-BE49-F238E27FC236}">
                <a16:creationId xmlns:a16="http://schemas.microsoft.com/office/drawing/2014/main" id="{07AA2A0B-B12C-4470-B54F-D39CFA4E7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175" y="1600200"/>
            <a:ext cx="6778625" cy="4525963"/>
          </a:xfrm>
        </p:spPr>
        <p:txBody>
          <a:bodyPr/>
          <a:lstStyle/>
          <a:p>
            <a:pPr algn="just"/>
            <a:r>
              <a:rPr lang="es-PE" altLang="es-PE"/>
              <a:t>Inserte mapa conceptual que resuma el problema. </a:t>
            </a:r>
          </a:p>
          <a:p>
            <a:pPr algn="just"/>
            <a:r>
              <a:rPr lang="es-PE" altLang="es-PE"/>
              <a:t>Use smart art.</a:t>
            </a:r>
          </a:p>
          <a:p>
            <a:endParaRPr lang="es-ES" altLang="es-PE"/>
          </a:p>
        </p:txBody>
      </p:sp>
      <p:sp>
        <p:nvSpPr>
          <p:cNvPr id="8196" name="15 CuadroTexto">
            <a:extLst>
              <a:ext uri="{FF2B5EF4-FFF2-40B4-BE49-F238E27FC236}">
                <a16:creationId xmlns:a16="http://schemas.microsoft.com/office/drawing/2014/main" id="{9BF42535-C964-430F-B400-EA5FC70CD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1692275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Problema de Investigación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Marco Teórico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Hipótesis y variables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Metodología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Resultados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 Discusión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Conclusiones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         y recomendaciones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0 Título">
            <a:extLst>
              <a:ext uri="{FF2B5EF4-FFF2-40B4-BE49-F238E27FC236}">
                <a16:creationId xmlns:a16="http://schemas.microsoft.com/office/drawing/2014/main" id="{9E26A056-EF18-48E3-9216-4136201AD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pPr marL="514350" indent="-514350" fontAlgn="auto">
              <a:spcAft>
                <a:spcPts val="0"/>
              </a:spcAft>
              <a:defRPr/>
            </a:pPr>
            <a:r>
              <a:rPr lang="es-PE" sz="4000" b="1" dirty="0">
                <a:solidFill>
                  <a:schemeClr val="accent2">
                    <a:lumMod val="75000"/>
                  </a:schemeClr>
                </a:solidFill>
                <a:cs typeface="Arabic Typesetting" pitchFamily="66" charset="-78"/>
              </a:rPr>
              <a:t>1.1 Objetivos de Investigación</a:t>
            </a:r>
          </a:p>
        </p:txBody>
      </p:sp>
      <p:sp>
        <p:nvSpPr>
          <p:cNvPr id="10243" name="6 Marcador de contenido">
            <a:extLst>
              <a:ext uri="{FF2B5EF4-FFF2-40B4-BE49-F238E27FC236}">
                <a16:creationId xmlns:a16="http://schemas.microsoft.com/office/drawing/2014/main" id="{4BD47FBA-665E-4666-9425-8BBF2E17F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r>
              <a:rPr lang="es-PE" altLang="es-PE"/>
              <a:t>Inserte lista de objetivos de investigación.</a:t>
            </a:r>
            <a:endParaRPr lang="es-ES" altLang="es-PE"/>
          </a:p>
        </p:txBody>
      </p:sp>
      <p:sp>
        <p:nvSpPr>
          <p:cNvPr id="10244" name="15 CuadroTexto">
            <a:extLst>
              <a:ext uri="{FF2B5EF4-FFF2-40B4-BE49-F238E27FC236}">
                <a16:creationId xmlns:a16="http://schemas.microsoft.com/office/drawing/2014/main" id="{10C52C93-BDF1-4F44-B64F-FD99C1250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97200"/>
            <a:ext cx="1571625" cy="297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Problema de Investigación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Marco Teórico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Hipótesis y Variables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Metodología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Resultados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 Discusión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Conclusiones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          y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                recomendaciones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>
            <a:extLst>
              <a:ext uri="{FF2B5EF4-FFF2-40B4-BE49-F238E27FC236}">
                <a16:creationId xmlns:a16="http://schemas.microsoft.com/office/drawing/2014/main" id="{F83D706B-BDAE-437A-9669-C75591DE9E93}"/>
              </a:ext>
            </a:extLst>
          </p:cNvPr>
          <p:cNvSpPr/>
          <p:nvPr/>
        </p:nvSpPr>
        <p:spPr>
          <a:xfrm>
            <a:off x="1979613" y="260350"/>
            <a:ext cx="59055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PE" sz="40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Arabic Typesetting" pitchFamily="66" charset="-78"/>
              </a:rPr>
              <a:t>2. Marco Teórico</a:t>
            </a:r>
          </a:p>
        </p:txBody>
      </p:sp>
      <p:sp>
        <p:nvSpPr>
          <p:cNvPr id="11267" name="15 CuadroTexto">
            <a:extLst>
              <a:ext uri="{FF2B5EF4-FFF2-40B4-BE49-F238E27FC236}">
                <a16:creationId xmlns:a16="http://schemas.microsoft.com/office/drawing/2014/main" id="{8D403CDC-C2BE-4214-A69D-B24213607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52738"/>
            <a:ext cx="1571625" cy="297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Problema de Investigación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Marco Teórico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Hipótesis y Variables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Metodología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Resultados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6.      Discusión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28600" indent="-228600" eaLnBrk="1" hangingPunct="1">
              <a:spcBef>
                <a:spcPct val="0"/>
              </a:spcBef>
              <a:buFont typeface="Arial" panose="020B0604020202020204" pitchFamily="34" charset="0"/>
              <a:buAutoNum type="arabicPeriod" startAt="7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Conclusiones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       y 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      recomendaciones </a:t>
            </a:r>
          </a:p>
        </p:txBody>
      </p:sp>
      <p:sp>
        <p:nvSpPr>
          <p:cNvPr id="11268" name="17 Marcador de contenido">
            <a:extLst>
              <a:ext uri="{FF2B5EF4-FFF2-40B4-BE49-F238E27FC236}">
                <a16:creationId xmlns:a16="http://schemas.microsoft.com/office/drawing/2014/main" id="{509A4C3D-D0E5-4A5F-B060-BFD4F29F0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3" y="1600200"/>
            <a:ext cx="6707187" cy="4525963"/>
          </a:xfrm>
        </p:spPr>
        <p:txBody>
          <a:bodyPr/>
          <a:lstStyle/>
          <a:p>
            <a:r>
              <a:rPr lang="es-ES_tradnl" altLang="es-PE"/>
              <a:t>Inserte mapa conceptual que sintetice los antecedentes más importantes.</a:t>
            </a:r>
            <a:endParaRPr lang="es-ES" altLang="es-P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0 Título">
            <a:extLst>
              <a:ext uri="{FF2B5EF4-FFF2-40B4-BE49-F238E27FC236}">
                <a16:creationId xmlns:a16="http://schemas.microsoft.com/office/drawing/2014/main" id="{D4AEE73D-4A25-476E-AA5C-AECE0D0A4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775" y="142875"/>
            <a:ext cx="7358063" cy="654050"/>
          </a:xfrm>
        </p:spPr>
        <p:txBody>
          <a:bodyPr/>
          <a:lstStyle/>
          <a:p>
            <a:pPr>
              <a:defRPr/>
            </a:pPr>
            <a:r>
              <a:rPr lang="es-PE" sz="4000" b="1" dirty="0">
                <a:solidFill>
                  <a:schemeClr val="accent2">
                    <a:lumMod val="75000"/>
                  </a:schemeClr>
                </a:solidFill>
                <a:cs typeface="Arabic Typesetting" pitchFamily="66" charset="-78"/>
              </a:rPr>
              <a:t>2. Marco teórico </a:t>
            </a:r>
          </a:p>
        </p:txBody>
      </p:sp>
      <p:sp>
        <p:nvSpPr>
          <p:cNvPr id="12291" name="15 CuadroTexto">
            <a:extLst>
              <a:ext uri="{FF2B5EF4-FFF2-40B4-BE49-F238E27FC236}">
                <a16:creationId xmlns:a16="http://schemas.microsoft.com/office/drawing/2014/main" id="{6A0EE4AD-8C4D-4C97-8C5D-02AF29CB9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15716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Problema de Investigación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Marco Teórico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	</a:t>
            </a:r>
            <a:endParaRPr lang="es-PE" altLang="es-PE" sz="11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3. 	Hipótesis y Variables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4. 	Metodología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 startAt="5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Resultados </a:t>
            </a:r>
          </a:p>
          <a:p>
            <a:pPr eaLnBrk="1" hangingPunct="1">
              <a:spcBef>
                <a:spcPct val="0"/>
              </a:spcBef>
              <a:buFontTx/>
              <a:buAutoNum type="arabicPeriod" startAt="5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 Discusión</a:t>
            </a:r>
          </a:p>
          <a:p>
            <a:pPr eaLnBrk="1" hangingPunct="1">
              <a:spcBef>
                <a:spcPct val="0"/>
              </a:spcBef>
              <a:buFontTx/>
              <a:buAutoNum type="arabicPeriod" startAt="5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 startAt="5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Conclusiones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         y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       recomendaciones </a:t>
            </a:r>
          </a:p>
        </p:txBody>
      </p:sp>
      <p:sp>
        <p:nvSpPr>
          <p:cNvPr id="12292" name="17 Marcador de contenido">
            <a:extLst>
              <a:ext uri="{FF2B5EF4-FFF2-40B4-BE49-F238E27FC236}">
                <a16:creationId xmlns:a16="http://schemas.microsoft.com/office/drawing/2014/main" id="{88B85072-DC8D-41E8-844B-DF37081E6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3" y="1600200"/>
            <a:ext cx="6707187" cy="4525963"/>
          </a:xfrm>
        </p:spPr>
        <p:txBody>
          <a:bodyPr/>
          <a:lstStyle/>
          <a:p>
            <a:r>
              <a:rPr lang="es-ES_tradnl" altLang="es-PE"/>
              <a:t>Inserte mapa conceptual que explique los principales conceptos y teorías de la tesis (puede usar más de una lámina).</a:t>
            </a:r>
            <a:endParaRPr lang="es-ES" altLang="es-P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CuadroTexto">
            <a:extLst>
              <a:ext uri="{FF2B5EF4-FFF2-40B4-BE49-F238E27FC236}">
                <a16:creationId xmlns:a16="http://schemas.microsoft.com/office/drawing/2014/main" id="{76DA30B6-077B-4B2F-B7DF-6D9CD1744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15716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Problema de Investigación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Marco Teórico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endParaRPr lang="es-PE" altLang="es-PE" sz="11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Hipótesis y Variables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Metodología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Resultados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6.      Discusión de        resultados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  <a:defRPr/>
            </a:pPr>
            <a:r>
              <a:rPr lang="es-PE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Conclusiones</a:t>
            </a:r>
          </a:p>
        </p:txBody>
      </p:sp>
      <p:sp>
        <p:nvSpPr>
          <p:cNvPr id="31" name="30 Título">
            <a:extLst>
              <a:ext uri="{FF2B5EF4-FFF2-40B4-BE49-F238E27FC236}">
                <a16:creationId xmlns:a16="http://schemas.microsoft.com/office/drawing/2014/main" id="{BA5CF786-6B88-4550-B546-D9D974036BAF}"/>
              </a:ext>
            </a:extLst>
          </p:cNvPr>
          <p:cNvSpPr txBox="1">
            <a:spLocks/>
          </p:cNvSpPr>
          <p:nvPr/>
        </p:nvSpPr>
        <p:spPr>
          <a:xfrm>
            <a:off x="1755775" y="142875"/>
            <a:ext cx="7358063" cy="6540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PE" sz="40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Arabic Typesetting" pitchFamily="66" charset="-78"/>
              </a:rPr>
              <a:t>3. Hipótesis y variables </a:t>
            </a:r>
          </a:p>
        </p:txBody>
      </p:sp>
      <p:sp>
        <p:nvSpPr>
          <p:cNvPr id="14340" name="17 Marcador de contenido">
            <a:extLst>
              <a:ext uri="{FF2B5EF4-FFF2-40B4-BE49-F238E27FC236}">
                <a16:creationId xmlns:a16="http://schemas.microsoft.com/office/drawing/2014/main" id="{A82BC2CA-5090-4317-8AA8-312942026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713" y="1600200"/>
            <a:ext cx="6923087" cy="4525963"/>
          </a:xfrm>
        </p:spPr>
        <p:txBody>
          <a:bodyPr/>
          <a:lstStyle/>
          <a:p>
            <a:r>
              <a:rPr lang="es-ES_tradnl" altLang="es-PE"/>
              <a:t>Elabore un mapa conceptual que describa sus hipótesis.</a:t>
            </a:r>
            <a:endParaRPr lang="es-ES" altLang="es-P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CuadroTexto">
            <a:extLst>
              <a:ext uri="{FF2B5EF4-FFF2-40B4-BE49-F238E27FC236}">
                <a16:creationId xmlns:a16="http://schemas.microsoft.com/office/drawing/2014/main" id="{0B8297ED-4793-43F5-B908-950F8A968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1571625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Problema de Investigación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Marco téorico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Hipótesis y Variables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Metodología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Resultados y Discusión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Conclusiones</a:t>
            </a:r>
          </a:p>
        </p:txBody>
      </p:sp>
      <p:sp>
        <p:nvSpPr>
          <p:cNvPr id="8" name="30 Título">
            <a:extLst>
              <a:ext uri="{FF2B5EF4-FFF2-40B4-BE49-F238E27FC236}">
                <a16:creationId xmlns:a16="http://schemas.microsoft.com/office/drawing/2014/main" id="{F6BC10A8-20FA-4314-9EC1-A261FF6835E6}"/>
              </a:ext>
            </a:extLst>
          </p:cNvPr>
          <p:cNvSpPr txBox="1">
            <a:spLocks/>
          </p:cNvSpPr>
          <p:nvPr/>
        </p:nvSpPr>
        <p:spPr>
          <a:xfrm>
            <a:off x="1755775" y="142875"/>
            <a:ext cx="7358063" cy="6540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PE" sz="40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Arabic Typesetting" pitchFamily="66" charset="-78"/>
              </a:rPr>
              <a:t>4. Metodología</a:t>
            </a:r>
          </a:p>
        </p:txBody>
      </p:sp>
      <p:graphicFrame>
        <p:nvGraphicFramePr>
          <p:cNvPr id="5" name="4 Diagrama">
            <a:extLst>
              <a:ext uri="{FF2B5EF4-FFF2-40B4-BE49-F238E27FC236}">
                <a16:creationId xmlns:a16="http://schemas.microsoft.com/office/drawing/2014/main" id="{6928A943-B77D-4DFB-A15B-6A26C3236DA5}"/>
              </a:ext>
            </a:extLst>
          </p:cNvPr>
          <p:cNvGraphicFramePr/>
          <p:nvPr/>
        </p:nvGraphicFramePr>
        <p:xfrm>
          <a:off x="1979712" y="1268760"/>
          <a:ext cx="64087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CuadroTexto">
            <a:extLst>
              <a:ext uri="{FF2B5EF4-FFF2-40B4-BE49-F238E27FC236}">
                <a16:creationId xmlns:a16="http://schemas.microsoft.com/office/drawing/2014/main" id="{EA3F876D-39DD-4AC2-998E-5E5982C71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54300"/>
            <a:ext cx="1571625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Problema de Investigación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Fundamentación Teórica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s-PE" altLang="es-PE" sz="1100" u="sng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Hipótesis y Variables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Metodología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1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 u="sng">
                <a:solidFill>
                  <a:schemeClr val="bg1"/>
                </a:solidFill>
                <a:latin typeface="Arial" panose="020B0604020202020204" pitchFamily="34" charset="0"/>
              </a:rPr>
              <a:t>Resultados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 u="sng">
                <a:solidFill>
                  <a:schemeClr val="bg1"/>
                </a:solidFill>
                <a:latin typeface="Arial" panose="020B0604020202020204" pitchFamily="34" charset="0"/>
              </a:rPr>
              <a:t> Discusión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endParaRPr lang="es-PE" altLang="es-PE" sz="1100" u="sng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3"/>
            </a:pPr>
            <a:r>
              <a:rPr lang="es-PE" altLang="es-PE" sz="1100">
                <a:solidFill>
                  <a:schemeClr val="bg1"/>
                </a:solidFill>
                <a:latin typeface="Arial" panose="020B0604020202020204" pitchFamily="34" charset="0"/>
              </a:rPr>
              <a:t>Conclusiones</a:t>
            </a:r>
          </a:p>
        </p:txBody>
      </p:sp>
      <p:sp>
        <p:nvSpPr>
          <p:cNvPr id="41" name="30 Título">
            <a:extLst>
              <a:ext uri="{FF2B5EF4-FFF2-40B4-BE49-F238E27FC236}">
                <a16:creationId xmlns:a16="http://schemas.microsoft.com/office/drawing/2014/main" id="{4268DA3F-BF19-4A59-AF2A-45505E477B88}"/>
              </a:ext>
            </a:extLst>
          </p:cNvPr>
          <p:cNvSpPr txBox="1">
            <a:spLocks/>
          </p:cNvSpPr>
          <p:nvPr/>
        </p:nvSpPr>
        <p:spPr>
          <a:xfrm>
            <a:off x="1755775" y="142875"/>
            <a:ext cx="7358063" cy="6540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PE" sz="40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Arabic Typesetting" pitchFamily="66" charset="-78"/>
              </a:rPr>
              <a:t>5. Resultados</a:t>
            </a:r>
          </a:p>
        </p:txBody>
      </p:sp>
      <p:sp>
        <p:nvSpPr>
          <p:cNvPr id="17412" name="23 CuadroTexto">
            <a:extLst>
              <a:ext uri="{FF2B5EF4-FFF2-40B4-BE49-F238E27FC236}">
                <a16:creationId xmlns:a16="http://schemas.microsoft.com/office/drawing/2014/main" id="{96F07EA4-C8FE-45E1-9049-9CFD1F12E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3408363"/>
            <a:ext cx="2786063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s-PE" altLang="es-PE" sz="1300">
                <a:solidFill>
                  <a:schemeClr val="bg1"/>
                </a:solidFill>
                <a:latin typeface="Arial" panose="020B0604020202020204" pitchFamily="34" charset="0"/>
              </a:rPr>
              <a:t> Diferencia de más de 70 mil dólares en utilidades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s-PE" altLang="es-PE" sz="1300">
                <a:solidFill>
                  <a:schemeClr val="bg1"/>
                </a:solidFill>
                <a:latin typeface="Arial" panose="020B0604020202020204" pitchFamily="34" charset="0"/>
              </a:rPr>
              <a:t> Contacto directo entre entidades bancarias y los agricultores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s-PE" altLang="es-PE" sz="1300">
                <a:solidFill>
                  <a:schemeClr val="bg1"/>
                </a:solidFill>
                <a:latin typeface="Arial" panose="020B0604020202020204" pitchFamily="34" charset="0"/>
              </a:rPr>
              <a:t> Profesionales orientados a sectores agrarios</a:t>
            </a:r>
          </a:p>
        </p:txBody>
      </p:sp>
      <p:sp>
        <p:nvSpPr>
          <p:cNvPr id="17413" name="9 Marcador de contenido">
            <a:extLst>
              <a:ext uri="{FF2B5EF4-FFF2-40B4-BE49-F238E27FC236}">
                <a16:creationId xmlns:a16="http://schemas.microsoft.com/office/drawing/2014/main" id="{92598F95-3A83-47A9-9654-FA7E870E4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713" y="1600200"/>
            <a:ext cx="6923087" cy="4525963"/>
          </a:xfrm>
        </p:spPr>
        <p:txBody>
          <a:bodyPr/>
          <a:lstStyle/>
          <a:p>
            <a:r>
              <a:rPr lang="es-ES_tradnl" altLang="es-PE"/>
              <a:t>Inserte gráficos, tablas o mapas conceptuales que representen los principales resultados de la tesis. Solo incluya las figuras, la explicación debe ser expuesta por usted. </a:t>
            </a:r>
          </a:p>
          <a:p>
            <a:r>
              <a:rPr lang="es-ES_tradnl" altLang="es-PE"/>
              <a:t>Use más de una lámina (hasta 10 máximo).</a:t>
            </a:r>
            <a:endParaRPr lang="es-ES" altLang="es-P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F81B64F762FEB46BE177B2DC1CDFCC8" ma:contentTypeVersion="13" ma:contentTypeDescription="Crear nuevo documento." ma:contentTypeScope="" ma:versionID="ae23d35b38e265c415574473a13da6b0">
  <xsd:schema xmlns:xsd="http://www.w3.org/2001/XMLSchema" xmlns:xs="http://www.w3.org/2001/XMLSchema" xmlns:p="http://schemas.microsoft.com/office/2006/metadata/properties" xmlns:ns3="caee2ef0-64df-4f9d-a9ce-08dc3b796cd6" xmlns:ns4="a32efc5c-8020-4692-b4ff-1e971e4fd3d0" targetNamespace="http://schemas.microsoft.com/office/2006/metadata/properties" ma:root="true" ma:fieldsID="4bc6879684e4bdbbd093f654822f30ed" ns3:_="" ns4:_="">
    <xsd:import namespace="caee2ef0-64df-4f9d-a9ce-08dc3b796cd6"/>
    <xsd:import namespace="a32efc5c-8020-4692-b4ff-1e971e4fd3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3:SharedWithDetails" minOccurs="0"/>
                <xsd:element ref="ns3:SharingHintHash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e2ef0-64df-4f9d-a9ce-08dc3b796c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2efc5c-8020-4692-b4ff-1e971e4fd3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B764CF-EA5C-4463-9739-B405EFB898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25580E-F5B4-4628-8462-3D911C8589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ee2ef0-64df-4f9d-a9ce-08dc3b796cd6"/>
    <ds:schemaRef ds:uri="a32efc5c-8020-4692-b4ff-1e971e4fd3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74A85B-81D5-40DB-850B-AF2A5532409A}">
  <ds:schemaRefs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caee2ef0-64df-4f9d-a9ce-08dc3b796cd6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a32efc5c-8020-4692-b4ff-1e971e4fd3d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12675</TotalTime>
  <Words>482</Words>
  <Application>Microsoft Office PowerPoint</Application>
  <PresentationFormat>Presentación en pantalla (4:3)</PresentationFormat>
  <Paragraphs>181</Paragraphs>
  <Slides>12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Baskerville Old Face</vt:lpstr>
      <vt:lpstr>Calibri</vt:lpstr>
      <vt:lpstr>Tema de Office</vt:lpstr>
      <vt:lpstr>Escribe el título de tu tesis aquí </vt:lpstr>
      <vt:lpstr>Presentación de PowerPoint</vt:lpstr>
      <vt:lpstr>1. Problema de Investigación</vt:lpstr>
      <vt:lpstr>1.1 Objetivos de Investigación</vt:lpstr>
      <vt:lpstr>Presentación de PowerPoint</vt:lpstr>
      <vt:lpstr>2. Marco teórico </vt:lpstr>
      <vt:lpstr>Presentación de PowerPoint</vt:lpstr>
      <vt:lpstr>Presentación de PowerPoint</vt:lpstr>
      <vt:lpstr>Presentación de PowerPoint</vt:lpstr>
      <vt:lpstr>6. Discusión</vt:lpstr>
      <vt:lpstr>Presentación de PowerPoint</vt:lpstr>
      <vt:lpstr>Presentación de PowerPoint</vt:lpstr>
    </vt:vector>
  </TitlesOfParts>
  <Company>USMP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de sustentación de tesis</dc:title>
  <dc:subject>IEA</dc:subject>
  <dc:creator>Arístides Vara-Horna</dc:creator>
  <cp:keywords>sustentación</cp:keywords>
  <dc:description>Plantilla de sustentación de tesis. Facultad de Ciencias Administrativas y Recursos Humanos. Universidad de San Martín de Porres.</dc:description>
  <cp:lastModifiedBy>ROSA ELVIRA LANDAURO ABANTO</cp:lastModifiedBy>
  <cp:revision>444</cp:revision>
  <cp:lastPrinted>2015-02-19T20:49:01Z</cp:lastPrinted>
  <dcterms:created xsi:type="dcterms:W3CDTF">2009-05-25T21:11:59Z</dcterms:created>
  <dcterms:modified xsi:type="dcterms:W3CDTF">2021-04-14T19:42:22Z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0x010100BF81B64F762FEB46BE177B2DC1CDFCC8</vt:lpwstr>
  </property>
</Properties>
</file>